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028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87575" y="1680845"/>
            <a:ext cx="809625" cy="1573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31722" y="2835002"/>
            <a:ext cx="866857" cy="1135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8546" y="3970031"/>
            <a:ext cx="885909" cy="1220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92015"/>
            <a:ext cx="8640000" cy="5559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6485957" y="4000875"/>
            <a:ext cx="447717" cy="381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38151" y="4420442"/>
            <a:ext cx="447717" cy="381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05097" y="4849545"/>
            <a:ext cx="438191" cy="381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047765" y="5269112"/>
            <a:ext cx="447717" cy="381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79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705" y="980440"/>
            <a:ext cx="8256905" cy="3744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255" y="1196340"/>
            <a:ext cx="4810125" cy="1228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2924810"/>
            <a:ext cx="8115300" cy="12096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548505"/>
            <a:ext cx="8640000" cy="5407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076190" y="2852420"/>
            <a:ext cx="709930" cy="680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12405" y="2780665"/>
            <a:ext cx="707390" cy="729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47720" y="3572510"/>
            <a:ext cx="745490" cy="719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28080" y="3644900"/>
            <a:ext cx="648970" cy="706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19885" y="4509135"/>
            <a:ext cx="829945" cy="674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83710" y="4509135"/>
            <a:ext cx="657860" cy="674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52360" y="4509135"/>
            <a:ext cx="600710" cy="673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627630" y="5300980"/>
            <a:ext cx="582295" cy="718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7824"/>
          <a:stretch>
            <a:fillRect/>
          </a:stretch>
        </p:blipFill>
        <p:spPr>
          <a:xfrm>
            <a:off x="755650" y="1412240"/>
            <a:ext cx="7099835" cy="4335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223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394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52135" y="1124585"/>
            <a:ext cx="781685" cy="793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39975" y="1988820"/>
            <a:ext cx="1076960" cy="805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24525" y="2780665"/>
            <a:ext cx="660400" cy="737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39035" y="3572510"/>
            <a:ext cx="878205" cy="628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92090" y="4509135"/>
            <a:ext cx="688975" cy="746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79930" y="5300980"/>
            <a:ext cx="817880" cy="794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015"/>
            <a:ext cx="8640000" cy="48809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28495" y="1921510"/>
            <a:ext cx="97790" cy="1699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3" name="Rectangle 3"/>
          <p:cNvSpPr/>
          <p:nvPr/>
        </p:nvSpPr>
        <p:spPr bwMode="white">
          <a:xfrm rot="3660000">
            <a:off x="1769124" y="1956548"/>
            <a:ext cx="195264" cy="1857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4" name="Rectangle 3"/>
          <p:cNvSpPr/>
          <p:nvPr/>
        </p:nvSpPr>
        <p:spPr bwMode="white">
          <a:xfrm rot="7140000">
            <a:off x="2049780" y="2020570"/>
            <a:ext cx="97790" cy="1699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5" name="Rectangle 3"/>
          <p:cNvSpPr/>
          <p:nvPr/>
        </p:nvSpPr>
        <p:spPr bwMode="white">
          <a:xfrm>
            <a:off x="4716145" y="1921510"/>
            <a:ext cx="130810" cy="1737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6" name="Rectangle 3"/>
          <p:cNvSpPr/>
          <p:nvPr/>
        </p:nvSpPr>
        <p:spPr bwMode="white">
          <a:xfrm rot="5400000">
            <a:off x="4727575" y="1833245"/>
            <a:ext cx="104775" cy="1856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7" name="Rectangle 3"/>
          <p:cNvSpPr/>
          <p:nvPr/>
        </p:nvSpPr>
        <p:spPr bwMode="white">
          <a:xfrm>
            <a:off x="7401560" y="1797685"/>
            <a:ext cx="148590" cy="1861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8" name="Rectangle 3"/>
          <p:cNvSpPr/>
          <p:nvPr/>
        </p:nvSpPr>
        <p:spPr bwMode="white">
          <a:xfrm rot="5400000">
            <a:off x="7389495" y="1809750"/>
            <a:ext cx="179705" cy="1782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9" name="Rectangle 3"/>
          <p:cNvSpPr/>
          <p:nvPr/>
        </p:nvSpPr>
        <p:spPr bwMode="white">
          <a:xfrm rot="2760000">
            <a:off x="7402830" y="1655445"/>
            <a:ext cx="118745" cy="2145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0" name="Rectangle 3"/>
          <p:cNvSpPr/>
          <p:nvPr/>
        </p:nvSpPr>
        <p:spPr bwMode="white">
          <a:xfrm rot="18900000">
            <a:off x="7466965" y="1708150"/>
            <a:ext cx="76200" cy="2087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4" name="Rectangle 3"/>
          <p:cNvSpPr/>
          <p:nvPr/>
        </p:nvSpPr>
        <p:spPr bwMode="white">
          <a:xfrm>
            <a:off x="1928495" y="3716655"/>
            <a:ext cx="163195" cy="1870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5" name="Rectangle 3"/>
          <p:cNvSpPr/>
          <p:nvPr/>
        </p:nvSpPr>
        <p:spPr bwMode="white">
          <a:xfrm rot="5400000">
            <a:off x="1937385" y="3695065"/>
            <a:ext cx="161925" cy="1948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6" name="Rectangle 3"/>
          <p:cNvSpPr/>
          <p:nvPr/>
        </p:nvSpPr>
        <p:spPr bwMode="white">
          <a:xfrm>
            <a:off x="3780155" y="3789045"/>
            <a:ext cx="1835785" cy="2000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7" name="Rectangle 3"/>
          <p:cNvSpPr/>
          <p:nvPr/>
        </p:nvSpPr>
        <p:spPr bwMode="white">
          <a:xfrm>
            <a:off x="6531610" y="3716655"/>
            <a:ext cx="2103120" cy="2160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13" grpId="0" bldLvl="0" animBg="1"/>
      <p:bldP spid="114" grpId="0" bldLvl="0" animBg="1"/>
      <p:bldP spid="115" grpId="0" bldLvl="0" animBg="1"/>
      <p:bldP spid="116" grpId="0" bldLvl="0" animBg="1"/>
      <p:bldP spid="117" grpId="0" bldLvl="0" animBg="1"/>
      <p:bldP spid="118" grpId="0" bldLvl="0" animBg="1"/>
      <p:bldP spid="119" grpId="0" bldLvl="0" animBg="1"/>
      <p:bldP spid="120" grpId="0" bldLvl="0" animBg="1"/>
      <p:bldP spid="124" grpId="0" bldLvl="0" animBg="1"/>
      <p:bldP spid="125" grpId="0" bldLvl="0" animBg="1"/>
      <p:bldP spid="126" grpId="0" bldLvl="0" animBg="1"/>
      <p:bldP spid="12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260215"/>
            <a:ext cx="8640000" cy="22947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1615"/>
          <a:stretch>
            <a:fillRect/>
          </a:stretch>
        </p:blipFill>
        <p:spPr>
          <a:xfrm>
            <a:off x="971550" y="2420620"/>
            <a:ext cx="5044340" cy="4152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3305497" y="2954997"/>
            <a:ext cx="1276471" cy="1221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3696060" y="4520355"/>
            <a:ext cx="1276471" cy="1212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08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7</cp:revision>
  <dcterms:created xsi:type="dcterms:W3CDTF">2022-11-08T02:00:00Z</dcterms:created>
  <dcterms:modified xsi:type="dcterms:W3CDTF">2022-11-23T06:39:22Z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