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5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5740" y="4292600"/>
            <a:ext cx="5829935" cy="1903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0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25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77800" y="980440"/>
            <a:ext cx="4420235" cy="2023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3243446"/>
            <a:ext cx="5201146" cy="400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7255" y="1196340"/>
            <a:ext cx="4810125" cy="1228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2924810"/>
            <a:ext cx="7534275" cy="1190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2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924300" y="3429000"/>
            <a:ext cx="870585" cy="828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56325" y="3284855"/>
            <a:ext cx="980440" cy="1053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7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8085" y="1196340"/>
            <a:ext cx="999490" cy="835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5695" y="2420620"/>
            <a:ext cx="1110615" cy="897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08175" y="3644900"/>
            <a:ext cx="941705" cy="948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60290" y="3644900"/>
            <a:ext cx="647700" cy="1019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60515" y="3572510"/>
            <a:ext cx="724535" cy="1090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915920" y="4796790"/>
            <a:ext cx="869950" cy="1122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1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75740" y="2420620"/>
            <a:ext cx="925830" cy="1109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52135" y="2420620"/>
            <a:ext cx="932815" cy="1110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72225" y="4796790"/>
            <a:ext cx="935990" cy="1214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8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8040" y="3212465"/>
            <a:ext cx="2613025" cy="2610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32045" y="3356610"/>
            <a:ext cx="2513330" cy="2602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9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07950" y="2291080"/>
            <a:ext cx="3444875" cy="2751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96055" y="2276475"/>
            <a:ext cx="4023995" cy="3879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4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12140" y="3158490"/>
            <a:ext cx="3355340" cy="2245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88535" y="3212465"/>
            <a:ext cx="2751455" cy="2381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5495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87450" y="3284855"/>
            <a:ext cx="6925945" cy="295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2022-11-22T14:23:29Z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