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3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1916430"/>
            <a:ext cx="6419215" cy="189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1223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412105"/>
            <a:ext cx="8640000" cy="4766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187450" y="4652645"/>
            <a:ext cx="7205980" cy="183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7540" y="1412240"/>
            <a:ext cx="5200650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3140710"/>
            <a:ext cx="767715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749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33245" y="4519930"/>
            <a:ext cx="6439535" cy="83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8395" y="5762625"/>
            <a:ext cx="3334385" cy="5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6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3395" y="1268730"/>
            <a:ext cx="4392930" cy="82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2180" y="2924810"/>
            <a:ext cx="906145" cy="741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1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4564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8215" y="1901190"/>
            <a:ext cx="1014730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5245" y="1899920"/>
            <a:ext cx="1026160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4340" y="1899920"/>
            <a:ext cx="1014730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48485" y="2605405"/>
            <a:ext cx="1026160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35245" y="2606675"/>
            <a:ext cx="1026160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73545" y="2618105"/>
            <a:ext cx="1026160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38325" y="3310255"/>
            <a:ext cx="1036955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77260" y="3311525"/>
            <a:ext cx="103695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63385" y="3311525"/>
            <a:ext cx="103695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48485" y="4015740"/>
            <a:ext cx="1026160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87420" y="4017010"/>
            <a:ext cx="1026160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25085" y="4017010"/>
            <a:ext cx="1036955" cy="49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35355" y="4769485"/>
            <a:ext cx="6196965" cy="89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4995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5605" y="3284855"/>
            <a:ext cx="8425815" cy="250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5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1595" y="3500755"/>
            <a:ext cx="5422265" cy="170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7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7405" y="4725035"/>
            <a:ext cx="6395085" cy="164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2022-11-22T14:19:02Z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