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070"/>
            <a:ext cx="8640000" cy="51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02"/>
          <a:stretch>
            <a:fillRect/>
          </a:stretch>
        </p:blipFill>
        <p:spPr>
          <a:xfrm>
            <a:off x="755650" y="5229225"/>
            <a:ext cx="8000265" cy="1477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7995" y="5300980"/>
            <a:ext cx="7691755" cy="140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1675" y="1412240"/>
            <a:ext cx="5200650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912110"/>
            <a:ext cx="8280000" cy="1032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547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4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060575"/>
            <a:ext cx="7838440" cy="297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0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360" y="1988820"/>
            <a:ext cx="7282815" cy="2621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6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95" y="1916430"/>
            <a:ext cx="6292850" cy="1720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2396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36385"/>
            <a:ext cx="8640000" cy="3784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7950" y="2708910"/>
            <a:ext cx="8506460" cy="383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451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317" b="48075"/>
          <a:stretch>
            <a:fillRect/>
          </a:stretch>
        </p:blipFill>
        <p:spPr>
          <a:xfrm>
            <a:off x="827405" y="4796790"/>
            <a:ext cx="7316470" cy="1638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2140" y="4869180"/>
            <a:ext cx="5788660" cy="171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49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7995" y="4509135"/>
            <a:ext cx="7564120" cy="173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