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125" y="2426335"/>
            <a:ext cx="45720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125" y="2855595"/>
            <a:ext cx="45720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25" y="3274695"/>
            <a:ext cx="45720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00" y="4104005"/>
            <a:ext cx="42862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700" y="4523105"/>
            <a:ext cx="428625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3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564765"/>
            <a:ext cx="7684135" cy="94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63745"/>
            <a:ext cx="8640000" cy="5730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852420"/>
            <a:ext cx="8011795" cy="368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1484630"/>
            <a:ext cx="6153150" cy="1143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212465"/>
            <a:ext cx="8280000" cy="8149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46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5" y="3123565"/>
            <a:ext cx="5031740" cy="269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32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0135" y="2969260"/>
            <a:ext cx="7168515" cy="23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492375"/>
            <a:ext cx="7759700" cy="154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15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772285"/>
            <a:ext cx="8095615" cy="166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50" y="1844675"/>
            <a:ext cx="8032750" cy="21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