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548505"/>
            <a:ext cx="850582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971550" y="3572510"/>
            <a:ext cx="4396105" cy="2139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11505" y="5589270"/>
            <a:ext cx="5935345" cy="793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20260"/>
            <a:ext cx="8640000" cy="4900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22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950" y="1268730"/>
            <a:ext cx="6859905" cy="3077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80" y="1412240"/>
            <a:ext cx="5324475" cy="1219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095" y="2996565"/>
            <a:ext cx="7115175" cy="1009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104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564255" y="3356610"/>
            <a:ext cx="945515" cy="883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64705" y="3356610"/>
            <a:ext cx="754380" cy="709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32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32045" y="2132330"/>
            <a:ext cx="791845" cy="718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15695" y="2996565"/>
            <a:ext cx="723265" cy="801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596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48805" y="2276475"/>
            <a:ext cx="864870" cy="1087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52135" y="3429000"/>
            <a:ext cx="862330" cy="1092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760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39750" y="3185795"/>
            <a:ext cx="2305050" cy="2402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4211955" y="3140710"/>
            <a:ext cx="4676140" cy="3298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941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07950" y="2348865"/>
            <a:ext cx="2755900" cy="2128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491865" y="2348865"/>
            <a:ext cx="3265805" cy="2924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906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467995" y="3068955"/>
            <a:ext cx="8187690" cy="2197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188460"/>
            <a:ext cx="8640000" cy="3784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306" b="23900"/>
          <a:stretch>
            <a:fillRect/>
          </a:stretch>
        </p:blipFill>
        <p:spPr>
          <a:xfrm>
            <a:off x="791210" y="3928110"/>
            <a:ext cx="8008620" cy="27978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683260" y="3972560"/>
            <a:ext cx="6192520" cy="2638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2022-11-22T14:07:40Z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