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19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9705" y="1196340"/>
            <a:ext cx="7137400" cy="2233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02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47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83895" y="3228340"/>
            <a:ext cx="6377940" cy="279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80" y="1412240"/>
            <a:ext cx="5324475" cy="1219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" y="3140710"/>
            <a:ext cx="9039225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331970"/>
            <a:ext cx="8640000" cy="4018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56080" y="3688715"/>
            <a:ext cx="69469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43960" y="3688715"/>
            <a:ext cx="71501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12610" y="3688715"/>
            <a:ext cx="746760" cy="707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84"/>
          <a:stretch>
            <a:fillRect/>
          </a:stretch>
        </p:blipFill>
        <p:spPr>
          <a:xfrm>
            <a:off x="828040" y="4292600"/>
            <a:ext cx="8079640" cy="1952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6192520" y="4624705"/>
            <a:ext cx="727075" cy="73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1656080" y="5633085"/>
            <a:ext cx="652780" cy="681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65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55650" y="3212465"/>
            <a:ext cx="2807970" cy="2439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28490" y="3140710"/>
            <a:ext cx="3558540" cy="257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28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950" y="2492375"/>
            <a:ext cx="2234565" cy="2416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6010" y="2492375"/>
            <a:ext cx="4544695" cy="2425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3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539750" y="3160395"/>
            <a:ext cx="3235960" cy="2640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16145" y="2996565"/>
            <a:ext cx="3563620" cy="294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7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7950" y="2204720"/>
            <a:ext cx="3343275" cy="3068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11955" y="2204720"/>
            <a:ext cx="3300095" cy="2672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188085" y="3860800"/>
            <a:ext cx="6193155" cy="2417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88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