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3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96340"/>
            <a:ext cx="7153275" cy="366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2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1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080135"/>
            <a:ext cx="6557010" cy="3843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412240"/>
            <a:ext cx="53244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140710"/>
            <a:ext cx="8280000" cy="7734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00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1355" y="3960495"/>
            <a:ext cx="2162175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2530" y="4740275"/>
            <a:ext cx="59436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1895" y="5323840"/>
            <a:ext cx="66675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77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5925" y="2074545"/>
            <a:ext cx="2152650" cy="73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1865" y="1916430"/>
            <a:ext cx="797560" cy="105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887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6895" y="2136775"/>
            <a:ext cx="1256665" cy="73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4785" y="2867660"/>
            <a:ext cx="64770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1130" y="3500120"/>
            <a:ext cx="72771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305" y="5012690"/>
            <a:ext cx="1092835" cy="69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3560" y="4652645"/>
            <a:ext cx="1967230" cy="126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527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4509135"/>
            <a:ext cx="4218305" cy="174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4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840" y="3860800"/>
            <a:ext cx="5035550" cy="215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277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7" b="17638"/>
          <a:stretch>
            <a:fillRect/>
          </a:stretch>
        </p:blipFill>
        <p:spPr>
          <a:xfrm>
            <a:off x="899795" y="2996565"/>
            <a:ext cx="8090535" cy="3471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1505" y="2996565"/>
            <a:ext cx="7600315" cy="339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