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1772285"/>
            <a:ext cx="7272655" cy="376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8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1772285"/>
            <a:ext cx="6816090" cy="3686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1970"/>
            <a:ext cx="8640000" cy="372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97"/>
          <a:stretch>
            <a:fillRect/>
          </a:stretch>
        </p:blipFill>
        <p:spPr>
          <a:xfrm>
            <a:off x="899795" y="4149090"/>
            <a:ext cx="7577355" cy="249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1505" y="4149090"/>
            <a:ext cx="4888230" cy="2576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2996565"/>
            <a:ext cx="8280000" cy="8780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17260" y="3499485"/>
            <a:ext cx="1695450" cy="603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16910" y="4721860"/>
            <a:ext cx="169545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9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2335" y="1391920"/>
            <a:ext cx="2571750" cy="75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4110" y="2629535"/>
            <a:ext cx="2571750" cy="69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7450" y="3635375"/>
            <a:ext cx="256222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015"/>
            <a:ext cx="85058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79930" y="4436745"/>
            <a:ext cx="3448685" cy="1995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9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885" y="3932555"/>
            <a:ext cx="3652520" cy="2103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754880"/>
            <a:ext cx="8640000" cy="5248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9840" y="2636520"/>
            <a:ext cx="6787515" cy="3626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97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39750" y="3860800"/>
            <a:ext cx="7779385" cy="2385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