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7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80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4"/>
          <p:cNvSpPr/>
          <p:nvPr/>
        </p:nvSpPr>
        <p:spPr bwMode="white">
          <a:xfrm>
            <a:off x="107950" y="980440"/>
            <a:ext cx="8602345" cy="4216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72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91640" y="3644900"/>
            <a:ext cx="5200650" cy="2804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412240"/>
            <a:ext cx="53244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962275"/>
            <a:ext cx="832485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654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93235" y="2890520"/>
            <a:ext cx="800100" cy="470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3935" y="2924810"/>
            <a:ext cx="901700" cy="1049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81478" y="3266508"/>
            <a:ext cx="266725" cy="22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73880" y="3475990"/>
            <a:ext cx="574675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85185" y="4149725"/>
            <a:ext cx="63373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02275" y="4149725"/>
            <a:ext cx="681355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36460" y="4149090"/>
            <a:ext cx="765810" cy="10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15061" y="4506079"/>
            <a:ext cx="266725" cy="22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36290" y="4716145"/>
            <a:ext cx="621665" cy="36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90540" y="4716145"/>
            <a:ext cx="624840" cy="52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36460" y="5372735"/>
            <a:ext cx="655320" cy="108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503035" y="2310130"/>
            <a:ext cx="1069975" cy="1047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73325" y="2310130"/>
            <a:ext cx="911225" cy="642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3325" y="3500755"/>
            <a:ext cx="1036955" cy="89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4615" y="3500755"/>
            <a:ext cx="1042035" cy="975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35555" y="4725035"/>
            <a:ext cx="911860" cy="96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44615" y="4725035"/>
            <a:ext cx="1217295" cy="1100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9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0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67995" y="3068955"/>
            <a:ext cx="3352800" cy="2131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2000" y="3233420"/>
            <a:ext cx="3502025" cy="2052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8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5900" y="2276475"/>
            <a:ext cx="3025140" cy="270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68445" y="2204720"/>
            <a:ext cx="3744595" cy="267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3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612140" y="2852420"/>
            <a:ext cx="7553325" cy="216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0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39750" y="3644900"/>
            <a:ext cx="7230110" cy="228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4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612140" y="2996565"/>
            <a:ext cx="6917690" cy="237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