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8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572510"/>
            <a:ext cx="8256905" cy="252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140710"/>
            <a:ext cx="71723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12405" y="3572510"/>
            <a:ext cx="52197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5255" y="5060950"/>
            <a:ext cx="61087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5350" y="1960880"/>
            <a:ext cx="58610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5350" y="3491865"/>
            <a:ext cx="58610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2060575"/>
            <a:ext cx="5273040" cy="23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429000"/>
            <a:ext cx="7141210" cy="185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24450"/>
            <a:ext cx="8640000" cy="39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3429000"/>
            <a:ext cx="7570470" cy="178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185" y="3429000"/>
            <a:ext cx="6903720" cy="238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070"/>
            <a:ext cx="8640000" cy="5001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785" b="52845"/>
          <a:stretch>
            <a:fillRect/>
          </a:stretch>
        </p:blipFill>
        <p:spPr>
          <a:xfrm>
            <a:off x="899160" y="5012690"/>
            <a:ext cx="6930390" cy="149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2140" y="5085080"/>
            <a:ext cx="6864350" cy="147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