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70" r:id="rId13"/>
    <p:sldId id="272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331970"/>
            <a:ext cx="8640000" cy="26306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960"/>
          <a:stretch>
            <a:fillRect/>
          </a:stretch>
        </p:blipFill>
        <p:spPr>
          <a:xfrm>
            <a:off x="863600" y="2952750"/>
            <a:ext cx="7692925" cy="30619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755650" y="3068955"/>
            <a:ext cx="4165600" cy="3024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260215"/>
            <a:ext cx="8640000" cy="36765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1386"/>
          <a:stretch>
            <a:fillRect/>
          </a:stretch>
        </p:blipFill>
        <p:spPr>
          <a:xfrm>
            <a:off x="828040" y="4004945"/>
            <a:ext cx="7656095" cy="23768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467360" y="4004945"/>
            <a:ext cx="7912100" cy="2460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2095" y="1628775"/>
            <a:ext cx="8640000" cy="92763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3068955"/>
            <a:ext cx="7000875" cy="1066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282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308850" y="3932555"/>
            <a:ext cx="1250950" cy="786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48130" y="5516880"/>
            <a:ext cx="1295400" cy="788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7305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08400" y="1988820"/>
            <a:ext cx="855980" cy="795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872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11523" y="2377272"/>
            <a:ext cx="428665" cy="314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93410" y="2378075"/>
            <a:ext cx="371475" cy="381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59241" y="3407459"/>
            <a:ext cx="428665" cy="305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74390" y="3407459"/>
            <a:ext cx="428665" cy="305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39925" y="4421505"/>
            <a:ext cx="371475" cy="312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122063" y="4428107"/>
            <a:ext cx="438191" cy="305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6" grpId="0" animBg="1"/>
      <p:bldP spid="7" grpId="0" animBg="1"/>
      <p:bldP spid="8" grpId="0" bldLvl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161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59840" y="3572510"/>
            <a:ext cx="6892925" cy="2348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161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15695" y="3500755"/>
            <a:ext cx="7266305" cy="2629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260215"/>
            <a:ext cx="8640000" cy="32328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019"/>
          <a:stretch>
            <a:fillRect/>
          </a:stretch>
        </p:blipFill>
        <p:spPr>
          <a:xfrm>
            <a:off x="1043305" y="3429000"/>
            <a:ext cx="7860565" cy="30746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611505" y="3429000"/>
            <a:ext cx="8062595" cy="3312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92015"/>
            <a:ext cx="8640000" cy="46274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5605" y="2276475"/>
            <a:ext cx="7132320" cy="3212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2022-11-22T13:49:40Z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