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70" r:id="rId13"/>
    <p:sldId id="272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44315"/>
            <a:ext cx="8640000" cy="34420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0686" b="19314"/>
          <a:stretch>
            <a:fillRect/>
          </a:stretch>
        </p:blipFill>
        <p:spPr>
          <a:xfrm>
            <a:off x="971550" y="3486150"/>
            <a:ext cx="7716520" cy="28536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3"/>
          <p:cNvSpPr/>
          <p:nvPr/>
        </p:nvSpPr>
        <p:spPr bwMode="white">
          <a:xfrm>
            <a:off x="683260" y="3284855"/>
            <a:ext cx="6003290" cy="3333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676"/>
          <a:stretch>
            <a:fillRect/>
          </a:stretch>
        </p:blipFill>
        <p:spPr>
          <a:xfrm>
            <a:off x="107315" y="188730"/>
            <a:ext cx="8639810" cy="34320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682"/>
          <a:stretch>
            <a:fillRect/>
          </a:stretch>
        </p:blipFill>
        <p:spPr>
          <a:xfrm>
            <a:off x="755650" y="3716655"/>
            <a:ext cx="8148855" cy="29540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467995" y="3644900"/>
            <a:ext cx="4846320" cy="1576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5"/>
          <p:cNvSpPr/>
          <p:nvPr/>
        </p:nvSpPr>
        <p:spPr bwMode="white">
          <a:xfrm>
            <a:off x="467995" y="5229225"/>
            <a:ext cx="8228330" cy="1401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2095" y="1628775"/>
            <a:ext cx="8640000" cy="92763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435" y="3140710"/>
            <a:ext cx="8280000" cy="85068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894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692275" y="5012690"/>
            <a:ext cx="1036320" cy="710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44615" y="4940935"/>
            <a:ext cx="985520" cy="728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278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43940" y="2708910"/>
            <a:ext cx="1078230" cy="799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96280" y="2780665"/>
            <a:ext cx="1083310" cy="713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317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10535" y="1916430"/>
            <a:ext cx="1174750" cy="617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15920" y="2852420"/>
            <a:ext cx="892175" cy="574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28265" y="3572510"/>
            <a:ext cx="1102360" cy="629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75965" y="4347210"/>
            <a:ext cx="699770" cy="603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652135" y="4364990"/>
            <a:ext cx="848995" cy="732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844165" y="5156835"/>
            <a:ext cx="689610" cy="643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932045" y="5229225"/>
            <a:ext cx="947420" cy="623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759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78381" y="2435468"/>
            <a:ext cx="438191" cy="3054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64908" y="2425922"/>
            <a:ext cx="428665" cy="3150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30619" y="3475933"/>
            <a:ext cx="428665" cy="3054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26672" y="3475933"/>
            <a:ext cx="428665" cy="3054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73508" y="4525943"/>
            <a:ext cx="428665" cy="3150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845812" y="4525943"/>
            <a:ext cx="428665" cy="3054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260215"/>
            <a:ext cx="8640000" cy="25989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344"/>
          <a:stretch>
            <a:fillRect/>
          </a:stretch>
        </p:blipFill>
        <p:spPr>
          <a:xfrm>
            <a:off x="755650" y="2636520"/>
            <a:ext cx="8005345" cy="39300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683260" y="3212465"/>
            <a:ext cx="4989195" cy="1722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11505" y="5012690"/>
            <a:ext cx="7435215" cy="1532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9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282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88085" y="3356610"/>
            <a:ext cx="7577455" cy="2462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154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5605" y="2636520"/>
            <a:ext cx="6872605" cy="2569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6</cp:revision>
  <dcterms:created xsi:type="dcterms:W3CDTF">2022-11-08T02:00:00Z</dcterms:created>
  <dcterms:modified xsi:type="dcterms:W3CDTF">2022-11-22T13:44:33Z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