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492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4392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26"/>
          <p:cNvSpPr/>
          <p:nvPr/>
        </p:nvSpPr>
        <p:spPr bwMode="white">
          <a:xfrm>
            <a:off x="107315" y="1268730"/>
            <a:ext cx="8378825" cy="447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1484630"/>
            <a:ext cx="53244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3068955"/>
            <a:ext cx="706755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4315"/>
            <a:ext cx="8640000" cy="464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13741" y="2715788"/>
            <a:ext cx="438191" cy="305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3741" y="3927493"/>
            <a:ext cx="438191" cy="305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18"/>
          <a:stretch>
            <a:fillRect/>
          </a:stretch>
        </p:blipFill>
        <p:spPr>
          <a:xfrm>
            <a:off x="828040" y="4509135"/>
            <a:ext cx="8639810" cy="2234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418715" y="4958715"/>
            <a:ext cx="371475" cy="30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095085" y="6153104"/>
            <a:ext cx="428665" cy="31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686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11505" y="2780665"/>
            <a:ext cx="4866640" cy="334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52135" y="2708910"/>
            <a:ext cx="3239770" cy="366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05" y="2276475"/>
            <a:ext cx="3949065" cy="336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6145" y="2204720"/>
            <a:ext cx="3644900" cy="3863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906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43305" y="3572510"/>
            <a:ext cx="5906135" cy="216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0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950" y="3228975"/>
            <a:ext cx="7574915" cy="213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402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148955"/>
            <a:ext cx="8640000" cy="2472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07315" y="4220845"/>
            <a:ext cx="7808595" cy="205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