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9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273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32230" y="2924810"/>
            <a:ext cx="6734175" cy="2337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260215"/>
            <a:ext cx="8640000" cy="3613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724"/>
          <a:stretch>
            <a:fillRect/>
          </a:stretch>
        </p:blipFill>
        <p:spPr>
          <a:xfrm>
            <a:off x="899795" y="3860800"/>
            <a:ext cx="7713245" cy="26879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539750" y="3860800"/>
            <a:ext cx="7808595" cy="2802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175" y="1556385"/>
            <a:ext cx="5324475" cy="1295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0" y="3140710"/>
            <a:ext cx="7067550" cy="981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584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284345" y="3212465"/>
            <a:ext cx="793750" cy="1200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64705" y="3276600"/>
            <a:ext cx="851535" cy="1136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636010" y="5229225"/>
            <a:ext cx="791210" cy="798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020560" y="5209540"/>
            <a:ext cx="882650" cy="838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668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44165" y="2492375"/>
            <a:ext cx="686435" cy="1080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5695" y="4725035"/>
            <a:ext cx="902970" cy="1206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14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3895" y="2996565"/>
            <a:ext cx="2498725" cy="2411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716145" y="3068955"/>
            <a:ext cx="3160395" cy="3668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052060"/>
            <a:ext cx="8640000" cy="42027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40200" y="2276475"/>
            <a:ext cx="3879850" cy="3177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9705" y="2276475"/>
            <a:ext cx="3460115" cy="2511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154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950" y="2348865"/>
            <a:ext cx="3079750" cy="3081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96055" y="2276475"/>
            <a:ext cx="4514850" cy="3376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188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39750" y="3068955"/>
            <a:ext cx="7049770" cy="2388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366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15695" y="3932555"/>
            <a:ext cx="6506210" cy="2233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7</cp:revision>
  <dcterms:created xsi:type="dcterms:W3CDTF">2022-11-08T02:00:00Z</dcterms:created>
  <dcterms:modified xsi:type="dcterms:W3CDTF">2022-11-23T06:25:34Z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