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73"/>
        <p:guide pos="2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70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4480" y="1124585"/>
            <a:ext cx="1076325" cy="721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4300" y="1988820"/>
            <a:ext cx="1163955" cy="78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9795" y="2776220"/>
            <a:ext cx="1193800" cy="801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0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9975" y="3284855"/>
            <a:ext cx="3324225" cy="1332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9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2275" y="2276475"/>
            <a:ext cx="4164965" cy="2653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4944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563620" y="4725035"/>
            <a:ext cx="2917190" cy="94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1484630"/>
            <a:ext cx="5324475" cy="1295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85" y="3068955"/>
            <a:ext cx="559117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8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36010" y="3500755"/>
            <a:ext cx="847725" cy="111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92090" y="3500755"/>
            <a:ext cx="798830" cy="1115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8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5965" y="1124585"/>
            <a:ext cx="675640" cy="1165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48805" y="1080135"/>
            <a:ext cx="559435" cy="100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5695" y="2348865"/>
            <a:ext cx="643890" cy="65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64480" y="2348865"/>
            <a:ext cx="613410" cy="726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52320" y="3212465"/>
            <a:ext cx="771525" cy="105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92090" y="3212465"/>
            <a:ext cx="701040" cy="1241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43940" y="4509135"/>
            <a:ext cx="956945" cy="108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5077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10805" y="3131820"/>
            <a:ext cx="618490" cy="57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7480" y="5266690"/>
            <a:ext cx="543560" cy="42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1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4705" y="1916430"/>
            <a:ext cx="698500" cy="771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55815" y="2858135"/>
            <a:ext cx="582930" cy="55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015"/>
            <a:ext cx="8640000" cy="2795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68670" y="1556385"/>
            <a:ext cx="722630" cy="78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21"/>
          <a:stretch>
            <a:fillRect/>
          </a:stretch>
        </p:blipFill>
        <p:spPr>
          <a:xfrm>
            <a:off x="827405" y="3429000"/>
            <a:ext cx="8007250" cy="2516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619885" y="4436745"/>
            <a:ext cx="741045" cy="721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2801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95" y="1412240"/>
            <a:ext cx="633730" cy="72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284720"/>
            <a:ext cx="8640000" cy="3106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876415" y="3350260"/>
            <a:ext cx="777240" cy="670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2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52320" y="3028950"/>
            <a:ext cx="706755" cy="942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2000" y="2924810"/>
            <a:ext cx="645160" cy="105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2315" y="2996565"/>
            <a:ext cx="693420" cy="105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52320" y="4149090"/>
            <a:ext cx="791845" cy="101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44390" y="4220845"/>
            <a:ext cx="760095" cy="1023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10755" y="4220845"/>
            <a:ext cx="757555" cy="1023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4" grpId="0" bldLvl="0" animBg="1"/>
      <p:bldP spid="1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