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836160"/>
            <a:ext cx="8640000" cy="4931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43305" y="3932555"/>
            <a:ext cx="7038975" cy="2192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6070"/>
            <a:ext cx="8640000" cy="3239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75"/>
          <a:stretch>
            <a:fillRect/>
          </a:stretch>
        </p:blipFill>
        <p:spPr>
          <a:xfrm>
            <a:off x="972185" y="3284855"/>
            <a:ext cx="7864375" cy="3308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611505" y="3284855"/>
            <a:ext cx="8150225" cy="335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1484630"/>
            <a:ext cx="5324475" cy="1295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3140710"/>
            <a:ext cx="63436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5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92275" y="4364990"/>
            <a:ext cx="1946275" cy="84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0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940" y="2204720"/>
            <a:ext cx="2007235" cy="775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08175" y="4149090"/>
            <a:ext cx="1953895" cy="86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5692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750" y="2564765"/>
            <a:ext cx="3323590" cy="3662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72000" y="2420620"/>
            <a:ext cx="3686810" cy="394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2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2492375"/>
            <a:ext cx="3408045" cy="327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51910" y="2420620"/>
            <a:ext cx="3958590" cy="328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0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23215" y="3068955"/>
            <a:ext cx="7924165" cy="306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331970"/>
            <a:ext cx="8640000" cy="3942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920"/>
          <a:stretch>
            <a:fillRect/>
          </a:stretch>
        </p:blipFill>
        <p:spPr>
          <a:xfrm>
            <a:off x="251460" y="4076700"/>
            <a:ext cx="8639810" cy="246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79070" y="4220845"/>
            <a:ext cx="8221345" cy="1960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4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15695" y="3309620"/>
            <a:ext cx="6208395" cy="1885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