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1772285"/>
            <a:ext cx="5607050" cy="198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1196340"/>
            <a:ext cx="6058535" cy="240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3140710"/>
            <a:ext cx="76390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0515" y="3429000"/>
            <a:ext cx="724535" cy="84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9930" y="4652645"/>
            <a:ext cx="895350" cy="87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0335" y="4509135"/>
            <a:ext cx="837565" cy="109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8400" y="2492375"/>
            <a:ext cx="2591792" cy="108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8220" y="4869180"/>
            <a:ext cx="94488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112135"/>
            <a:ext cx="2437130" cy="25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0245" y="3131820"/>
            <a:ext cx="2836545" cy="254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420620"/>
            <a:ext cx="2145665" cy="240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2420620"/>
            <a:ext cx="2703830" cy="265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4436745"/>
            <a:ext cx="5654675" cy="140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3789045"/>
            <a:ext cx="5237480" cy="144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43940" y="3932555"/>
            <a:ext cx="6250940" cy="198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