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0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124585"/>
            <a:ext cx="6557010" cy="21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00" y="3300730"/>
            <a:ext cx="8216265" cy="187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605" y="3429000"/>
            <a:ext cx="7977505" cy="232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61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0"/>
          <a:stretch>
            <a:fillRect/>
          </a:stretch>
        </p:blipFill>
        <p:spPr>
          <a:xfrm>
            <a:off x="791845" y="3816350"/>
            <a:ext cx="8033285" cy="2389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55650" y="4004945"/>
            <a:ext cx="5297805" cy="227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79533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140710"/>
            <a:ext cx="71247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80155" y="3644900"/>
            <a:ext cx="4748530" cy="163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7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310" y="1988820"/>
            <a:ext cx="5116830" cy="187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2185" y="3572510"/>
            <a:ext cx="6565900" cy="17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1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852420"/>
            <a:ext cx="6984365" cy="245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75" y="1340485"/>
            <a:ext cx="5130800" cy="281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650" y="4292600"/>
            <a:ext cx="3897630" cy="72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5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