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4" r:id="rId7"/>
    <p:sldId id="266" r:id="rId8"/>
    <p:sldId id="267" r:id="rId9"/>
    <p:sldId id="268" r:id="rId10"/>
    <p:sldId id="269" r:id="rId11"/>
    <p:sldId id="271" r:id="rId12"/>
    <p:sldId id="272" r:id="rId13"/>
    <p:sldId id="273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4988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4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268730"/>
            <a:ext cx="7669530" cy="3467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628775"/>
            <a:ext cx="7953375" cy="1200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3140710"/>
            <a:ext cx="7162800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50" y="188460"/>
            <a:ext cx="8640000" cy="4152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00225" y="3617595"/>
            <a:ext cx="896620" cy="847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44"/>
          <a:stretch>
            <a:fillRect/>
          </a:stretch>
        </p:blipFill>
        <p:spPr>
          <a:xfrm>
            <a:off x="755650" y="4292600"/>
            <a:ext cx="8005345" cy="2186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548130" y="5661025"/>
            <a:ext cx="1148715" cy="83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92015"/>
            <a:ext cx="8640000" cy="2725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60290" y="2132330"/>
            <a:ext cx="1493520" cy="795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3417435"/>
            <a:ext cx="8640000" cy="2288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5478780" y="4364990"/>
            <a:ext cx="598170" cy="64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356100" y="5085080"/>
            <a:ext cx="740410" cy="668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1970"/>
            <a:ext cx="8640000" cy="3822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24300" y="1772285"/>
            <a:ext cx="4761865" cy="1459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878" b="24421"/>
          <a:stretch>
            <a:fillRect/>
          </a:stretch>
        </p:blipFill>
        <p:spPr>
          <a:xfrm>
            <a:off x="899795" y="3789045"/>
            <a:ext cx="7786370" cy="2711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3996055" y="4725035"/>
            <a:ext cx="4271645" cy="1061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5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3940" y="3284855"/>
            <a:ext cx="7054850" cy="2359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5254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9750" y="3716655"/>
            <a:ext cx="6084570" cy="2654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052060"/>
            <a:ext cx="8640000" cy="3854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15" y="1124585"/>
            <a:ext cx="7969250" cy="4322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115"/>
            <a:ext cx="8640000" cy="2345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24" b="21734"/>
          <a:stretch>
            <a:fillRect/>
          </a:stretch>
        </p:blipFill>
        <p:spPr>
          <a:xfrm>
            <a:off x="755650" y="2821305"/>
            <a:ext cx="8084820" cy="2917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539115" y="2780665"/>
            <a:ext cx="7874000" cy="322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2022-11-22T13:10:42Z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