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8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1340485"/>
            <a:ext cx="3823970" cy="2167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950" y="3508375"/>
            <a:ext cx="7579995" cy="172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2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0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1844675"/>
            <a:ext cx="3870960" cy="1539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950" y="3429000"/>
            <a:ext cx="8357870" cy="2566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628775"/>
            <a:ext cx="7953375" cy="1200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45" y="3212465"/>
            <a:ext cx="7600950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42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052060"/>
            <a:ext cx="8640000" cy="3150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1124585"/>
            <a:ext cx="8489315" cy="3348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8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2230" y="3572510"/>
            <a:ext cx="6475730" cy="2416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9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28040" y="3429000"/>
            <a:ext cx="7393305" cy="1630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8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850" y="2780665"/>
            <a:ext cx="7294245" cy="301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76115"/>
            <a:ext cx="8640000" cy="3042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8059"/>
          <a:stretch>
            <a:fillRect/>
          </a:stretch>
        </p:blipFill>
        <p:spPr>
          <a:xfrm>
            <a:off x="827405" y="3572510"/>
            <a:ext cx="7079515" cy="3011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539750" y="3500755"/>
            <a:ext cx="7854950" cy="3105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9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2022-11-08T02:00:00Z</dcterms:created>
  <dcterms:modified xsi:type="dcterms:W3CDTF">2022-11-23T06:23:21Z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