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33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05" y="1124585"/>
            <a:ext cx="8182610" cy="3219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34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3850" y="4149090"/>
            <a:ext cx="8295005" cy="1631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548505"/>
            <a:ext cx="8640000" cy="5755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467360" y="4149090"/>
            <a:ext cx="6285230" cy="1575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628775"/>
            <a:ext cx="7953375" cy="1200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15" y="3429000"/>
            <a:ext cx="8280000" cy="6846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02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06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24300" y="1080135"/>
            <a:ext cx="1059180" cy="678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84570" y="1080135"/>
            <a:ext cx="1127125" cy="678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39975" y="1787525"/>
            <a:ext cx="1381125" cy="621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83025" y="2567305"/>
            <a:ext cx="1109345" cy="572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45835" y="2503170"/>
            <a:ext cx="1128395" cy="637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39975" y="3239770"/>
            <a:ext cx="1381125" cy="607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83025" y="3947795"/>
            <a:ext cx="1109345" cy="63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45835" y="3921760"/>
            <a:ext cx="1136650" cy="668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39975" y="4678045"/>
            <a:ext cx="1381125" cy="629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302885" y="5332095"/>
            <a:ext cx="1381125" cy="654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69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60290" y="1916430"/>
            <a:ext cx="788035" cy="716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55875" y="2633345"/>
            <a:ext cx="715010" cy="806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31970"/>
            <a:ext cx="8640000" cy="3486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15715" y="1874520"/>
            <a:ext cx="3974465" cy="850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614" b="7384"/>
          <a:stretch>
            <a:fillRect/>
          </a:stretch>
        </p:blipFill>
        <p:spPr>
          <a:xfrm>
            <a:off x="719455" y="3401060"/>
            <a:ext cx="7895590" cy="2929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4067810" y="4093210"/>
            <a:ext cx="4509135" cy="1653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64405"/>
            <a:ext cx="8640000" cy="5109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32230" y="3068955"/>
            <a:ext cx="4585335" cy="2167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5650" y="5236845"/>
            <a:ext cx="7554595" cy="875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00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539750" y="2636520"/>
            <a:ext cx="6094095" cy="2168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36160"/>
            <a:ext cx="8640000" cy="4976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2022-11-22T13:06:03Z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