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7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26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68445" y="1268730"/>
            <a:ext cx="701675" cy="608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20560" y="1124585"/>
            <a:ext cx="716280" cy="789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71775" y="1913890"/>
            <a:ext cx="628015" cy="822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2185" y="4004945"/>
            <a:ext cx="6029960" cy="173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2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8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96055" y="1124585"/>
            <a:ext cx="560705" cy="572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68445" y="1772285"/>
            <a:ext cx="551180" cy="648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96055" y="2564765"/>
            <a:ext cx="630555" cy="662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628775"/>
            <a:ext cx="7953375" cy="1200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3284855"/>
            <a:ext cx="8280000" cy="6805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35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500245" y="3789045"/>
            <a:ext cx="568960" cy="43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88392" y="4313145"/>
            <a:ext cx="428665" cy="333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17335" y="4542155"/>
            <a:ext cx="360045" cy="36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08194" y="4561115"/>
            <a:ext cx="438191" cy="343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98160" y="4732655"/>
            <a:ext cx="349250" cy="3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38085" y="5581650"/>
            <a:ext cx="383540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bldLvl="0" animBg="1"/>
      <p:bldP spid="8" grpId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3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39545" y="2858770"/>
            <a:ext cx="5219700" cy="814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4211955" y="3068955"/>
            <a:ext cx="2518410" cy="676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6156325" y="2996565"/>
            <a:ext cx="2518410" cy="676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69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39975" y="4940935"/>
            <a:ext cx="739140" cy="66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88760" y="4869180"/>
            <a:ext cx="665480" cy="71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640000" cy="2839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6080" y="2680970"/>
            <a:ext cx="665480" cy="629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04230" y="2680970"/>
            <a:ext cx="647065" cy="608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310120"/>
            <a:ext cx="8640000" cy="2966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079500" y="5442585"/>
            <a:ext cx="804545" cy="694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5328285" y="5514975"/>
            <a:ext cx="711200" cy="736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3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44165" y="3284855"/>
            <a:ext cx="793750" cy="713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24300" y="4076700"/>
            <a:ext cx="620395" cy="64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015"/>
            <a:ext cx="8640000" cy="5248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43683" y="3201827"/>
            <a:ext cx="352458" cy="28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10629" y="3163655"/>
            <a:ext cx="428665" cy="28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39427" y="3163655"/>
            <a:ext cx="238147" cy="28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05579" y="4232472"/>
            <a:ext cx="428665" cy="362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91445" y="4270645"/>
            <a:ext cx="342932" cy="28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10629" y="4232472"/>
            <a:ext cx="438191" cy="362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25072" y="4270645"/>
            <a:ext cx="342932" cy="28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10938" y="4308817"/>
            <a:ext cx="447717" cy="28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158258" y="5368091"/>
            <a:ext cx="342932" cy="28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5622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2022-11-22T13:04:15Z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