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995" y="3500755"/>
            <a:ext cx="6383020" cy="274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490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467360" y="4292600"/>
            <a:ext cx="6934200" cy="180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140710"/>
            <a:ext cx="69723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0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24075" y="4364990"/>
            <a:ext cx="857885" cy="73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2270" y="4149090"/>
            <a:ext cx="1075055" cy="1121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5740" y="1340485"/>
            <a:ext cx="1082675" cy="110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8715" y="1556385"/>
            <a:ext cx="817245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2275" y="2636520"/>
            <a:ext cx="1083310" cy="114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0470" y="2636520"/>
            <a:ext cx="1036955" cy="137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0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8505" y="2021205"/>
            <a:ext cx="54546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9780" y="2020570"/>
            <a:ext cx="559435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0410" y="3310255"/>
            <a:ext cx="554355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9690" y="3277870"/>
            <a:ext cx="720090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07870" y="3488690"/>
            <a:ext cx="638810" cy="67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48355" y="4529455"/>
            <a:ext cx="476250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48170" y="4560570"/>
            <a:ext cx="592455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52320" y="4796790"/>
            <a:ext cx="594360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20415" y="5186680"/>
            <a:ext cx="67310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48170" y="5140325"/>
            <a:ext cx="592455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9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05910" y="3633470"/>
            <a:ext cx="1220470" cy="158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1405" y="4076700"/>
            <a:ext cx="2059940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32270" y="3860800"/>
            <a:ext cx="1000760" cy="1105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60350"/>
            <a:ext cx="8060690" cy="3364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3500755"/>
            <a:ext cx="8060690" cy="3063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555875" y="3644900"/>
            <a:ext cx="793115" cy="62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875780" y="3572510"/>
            <a:ext cx="843915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3485" y="4509135"/>
            <a:ext cx="993140" cy="86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9880" y="4371340"/>
            <a:ext cx="1060450" cy="1075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11730" y="5661025"/>
            <a:ext cx="1034415" cy="100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04025" y="5661025"/>
            <a:ext cx="785495" cy="105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9109" y="2567250"/>
            <a:ext cx="438191" cy="30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4081" y="2557717"/>
            <a:ext cx="428665" cy="314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6121" y="2567250"/>
            <a:ext cx="438191" cy="30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6782" y="3835227"/>
            <a:ext cx="438191" cy="314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52265" y="3834765"/>
            <a:ext cx="448310" cy="28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46121" y="3835227"/>
            <a:ext cx="438191" cy="30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823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67360" y="3138170"/>
            <a:ext cx="6965950" cy="263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