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996565"/>
            <a:ext cx="5679440" cy="250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84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7414895" cy="366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3140710"/>
            <a:ext cx="70389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0245" y="3212465"/>
            <a:ext cx="55245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775" y="1844675"/>
            <a:ext cx="63944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2270" y="1844675"/>
            <a:ext cx="723900" cy="81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100" y="4220845"/>
            <a:ext cx="65976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281045"/>
            <a:ext cx="3902075" cy="234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8535" y="3212465"/>
            <a:ext cx="3698875" cy="2642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348865"/>
            <a:ext cx="3547745" cy="267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2276475"/>
            <a:ext cx="3985260" cy="297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4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62425" y="2625725"/>
            <a:ext cx="90360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5715" y="2625725"/>
            <a:ext cx="161163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4490" y="3477895"/>
            <a:ext cx="86995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2390" y="3477895"/>
            <a:ext cx="141859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2600" y="4327525"/>
            <a:ext cx="61214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7585" y="4324350"/>
            <a:ext cx="219329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74770" y="5173345"/>
            <a:ext cx="151511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7585" y="5173345"/>
            <a:ext cx="219329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315" y="1196340"/>
            <a:ext cx="8936990" cy="395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