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19320"/>
            <a:ext cx="8640000" cy="5419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3860800"/>
            <a:ext cx="4999990" cy="243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545" y="620260"/>
            <a:ext cx="86273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950" y="1340485"/>
            <a:ext cx="5623560" cy="368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068955"/>
            <a:ext cx="70008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48580" y="3356610"/>
            <a:ext cx="1084580" cy="122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2275" y="4436745"/>
            <a:ext cx="1010285" cy="1282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2180" y="1196340"/>
            <a:ext cx="546735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1775" y="1988820"/>
            <a:ext cx="944880" cy="73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8805" y="2996565"/>
            <a:ext cx="58674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940" y="5156835"/>
            <a:ext cx="883920" cy="1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2045" y="5229225"/>
            <a:ext cx="841375" cy="115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3284855"/>
            <a:ext cx="3334385" cy="239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2000" y="3295015"/>
            <a:ext cx="3473450" cy="271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2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140710"/>
            <a:ext cx="2950845" cy="237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72000" y="3140710"/>
            <a:ext cx="4180840" cy="237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1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7950" y="2420620"/>
            <a:ext cx="3004185" cy="355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96055" y="2204720"/>
            <a:ext cx="3466465" cy="424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079500"/>
            <a:ext cx="6859270" cy="279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