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2" r:id="rId16"/>
  </p:sldIdLst>
  <p:sldSz cx="9144000" cy="6858000" type="screen4x3"/>
  <p:notesSz cx="6858000" cy="9144000"/>
  <p:custDataLst>
    <p:tags r:id="rId2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0"/>
        <p:guide pos="285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gs" Target="tags/tag4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5.png"/><Relationship Id="rId3" Type="http://schemas.openxmlformats.org/officeDocument/2006/relationships/tags" Target="../tags/tag2.xml"/><Relationship Id="rId2" Type="http://schemas.openxmlformats.org/officeDocument/2006/relationships/image" Target="../media/image14.png"/><Relationship Id="rId1" Type="http://schemas.openxmlformats.org/officeDocument/2006/relationships/tags" Target="../tags/tag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716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9983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4" name="Rectangle 13"/>
          <p:cNvSpPr/>
          <p:nvPr/>
        </p:nvSpPr>
        <p:spPr bwMode="white">
          <a:xfrm>
            <a:off x="107950" y="1196340"/>
            <a:ext cx="7955915" cy="35388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1060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Rectangle 10"/>
          <p:cNvSpPr/>
          <p:nvPr/>
        </p:nvSpPr>
        <p:spPr bwMode="white">
          <a:xfrm>
            <a:off x="828040" y="1772285"/>
            <a:ext cx="6385560" cy="27165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8050" y="116070"/>
            <a:ext cx="8640000" cy="31377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7" name="img_16777215" descr="11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8916"/>
          <a:stretch>
            <a:fillRect/>
          </a:stretch>
        </p:blipFill>
        <p:spPr>
          <a:xfrm>
            <a:off x="755650" y="3212465"/>
            <a:ext cx="7869455" cy="33915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2"/>
          <p:cNvSpPr/>
          <p:nvPr/>
        </p:nvSpPr>
        <p:spPr bwMode="white">
          <a:xfrm>
            <a:off x="467995" y="3212465"/>
            <a:ext cx="8104505" cy="33909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9705" y="1412240"/>
            <a:ext cx="8858250" cy="11715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605" y="3140710"/>
            <a:ext cx="8280000" cy="86216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161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7092315" y="3500755"/>
            <a:ext cx="733425" cy="8204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484120" y="4869180"/>
            <a:ext cx="758190" cy="6807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516370" y="4652645"/>
            <a:ext cx="852170" cy="1143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7" grpId="0" bldLvl="0" animBg="1"/>
      <p:bldP spid="8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867910"/>
            <a:ext cx="8640000" cy="51218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164070" y="1196340"/>
            <a:ext cx="730250" cy="7626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605405" y="2492375"/>
            <a:ext cx="695325" cy="7213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516370" y="2204720"/>
            <a:ext cx="930910" cy="11385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928745" y="3532505"/>
            <a:ext cx="734695" cy="5499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783580" y="3555365"/>
            <a:ext cx="595630" cy="5276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038860" y="4801235"/>
            <a:ext cx="729615" cy="5829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829560" y="4869180"/>
            <a:ext cx="598805" cy="4933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570730" y="4905375"/>
            <a:ext cx="831215" cy="11811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493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83895" y="3300095"/>
            <a:ext cx="3331210" cy="25673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292090" y="3429000"/>
            <a:ext cx="2818130" cy="24587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901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07950" y="2420620"/>
            <a:ext cx="3599180" cy="38481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572000" y="2348865"/>
            <a:ext cx="3717290" cy="39198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8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653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07950" y="2492375"/>
            <a:ext cx="4211955" cy="25025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644390" y="2420620"/>
            <a:ext cx="3469005" cy="27914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9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372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4024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4" name="Rectangle 13"/>
          <p:cNvSpPr/>
          <p:nvPr/>
        </p:nvSpPr>
        <p:spPr bwMode="white">
          <a:xfrm>
            <a:off x="179705" y="1268730"/>
            <a:ext cx="8021320" cy="25520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4941.392125984252,&quot;width&quot;:13606.299212598426}"/>
</p:tagLst>
</file>

<file path=ppt/tags/tag2.xml><?xml version="1.0" encoding="utf-8"?>
<p:tagLst xmlns:p="http://schemas.openxmlformats.org/presentationml/2006/main">
  <p:tag name="KSO_WM_UNIT_PLACING_PICTURE_USER_VIEWPORT" val="{&quot;height&quot;:5340.697637795275,&quot;width&quot;:13606.299212598426}"/>
</p:tagLst>
</file>

<file path=ppt/tags/tag3.xml><?xml version="1.0" encoding="utf-8"?>
<p:tagLst xmlns:p="http://schemas.openxmlformats.org/presentationml/2006/main">
  <p:tag name="KSO_WM_UNIT_PLACING_PICTURE_USER_VIEWPORT" val="{&quot;height&quot;:9852,&quot;width&quot;:11940}"/>
</p:tagLst>
</file>

<file path=ppt/tags/tag4.xml><?xml version="1.0" encoding="utf-8"?>
<p:tagLst xmlns:p="http://schemas.openxmlformats.org/presentationml/2006/main">
  <p:tag name="KSO_WPP_MARK_KEY" val="b87776f7-315b-4f91-9c0d-abe51bfe101b"/>
  <p:tag name="COMMONDATA" val="eyJoZGlkIjoiMjVmNjkzMWM1NDNjZjE3YzgyYzI1NzUxMWE2OWRiNmQ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1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RYBMiss程程</cp:lastModifiedBy>
  <cp:revision>6</cp:revision>
  <dcterms:created xsi:type="dcterms:W3CDTF">2022-11-08T02:00:00Z</dcterms:created>
  <dcterms:modified xsi:type="dcterms:W3CDTF">2022-11-22T12:51:26Z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