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74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18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5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17"/>
          <p:cNvSpPr/>
          <p:nvPr/>
        </p:nvSpPr>
        <p:spPr bwMode="white">
          <a:xfrm>
            <a:off x="107950" y="1080135"/>
            <a:ext cx="5840095" cy="368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5686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59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07950" y="1196340"/>
            <a:ext cx="7165975" cy="2583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412240"/>
            <a:ext cx="885825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3068955"/>
            <a:ext cx="8280000" cy="9190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3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87395" y="3351530"/>
            <a:ext cx="647700" cy="463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8405" y="3350895"/>
            <a:ext cx="567690" cy="456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42100" y="3289935"/>
            <a:ext cx="723265" cy="51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88455" y="3919220"/>
            <a:ext cx="676910" cy="441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33115" y="4591685"/>
            <a:ext cx="602615" cy="4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74920" y="4608195"/>
            <a:ext cx="648970" cy="42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74815" y="4608195"/>
            <a:ext cx="625475" cy="421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81165" y="5167630"/>
            <a:ext cx="697865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4995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00245" y="980440"/>
            <a:ext cx="955040" cy="1027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43530" y="2204720"/>
            <a:ext cx="716915" cy="1289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55875" y="4652645"/>
            <a:ext cx="862330" cy="121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0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39975" y="2132330"/>
            <a:ext cx="876300" cy="1021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98110" y="2132330"/>
            <a:ext cx="777240" cy="94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60385" y="2204085"/>
            <a:ext cx="655320" cy="87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44750" y="3452495"/>
            <a:ext cx="673100" cy="969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74310" y="3452495"/>
            <a:ext cx="739140" cy="969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28305" y="3452495"/>
            <a:ext cx="842645" cy="938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454275" y="4691380"/>
            <a:ext cx="727075" cy="897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198110" y="4691380"/>
            <a:ext cx="777240" cy="984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121650" y="4615815"/>
            <a:ext cx="694055" cy="1104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0" grpId="0" bldLvl="0" animBg="1"/>
      <p:bldP spid="11" grpId="0" bldLvl="0" animBg="1"/>
      <p:bldP spid="12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7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01775" y="2572385"/>
            <a:ext cx="295275" cy="326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50509" y="2556797"/>
            <a:ext cx="314355" cy="247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16264" y="3795401"/>
            <a:ext cx="304829" cy="257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50509" y="3795401"/>
            <a:ext cx="314355" cy="257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92471" y="5043533"/>
            <a:ext cx="314355" cy="247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02262" y="5138810"/>
            <a:ext cx="295303" cy="47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3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467995" y="3233420"/>
            <a:ext cx="3366135" cy="2555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16145" y="3284855"/>
            <a:ext cx="3514090" cy="2378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015"/>
            <a:ext cx="8640000" cy="5197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611505" y="3572510"/>
            <a:ext cx="6597015" cy="2433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69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395605" y="1988820"/>
            <a:ext cx="7561580" cy="2791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2022-11-22T12:46:47Z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