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2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950" y="908685"/>
            <a:ext cx="8351520" cy="388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46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971550" y="3644900"/>
            <a:ext cx="5984240" cy="266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140710"/>
            <a:ext cx="83248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76969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01090" y="5403215"/>
            <a:ext cx="51816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5325" y="5381625"/>
            <a:ext cx="63373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4120" y="5589270"/>
            <a:ext cx="86487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2650" y="5589270"/>
            <a:ext cx="79756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8085" y="5926455"/>
            <a:ext cx="51308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62475" y="5926455"/>
            <a:ext cx="667385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900" y="3373755"/>
            <a:ext cx="66992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6425" y="3466465"/>
            <a:ext cx="59182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0900" y="3562985"/>
            <a:ext cx="895350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9160" y="3596005"/>
            <a:ext cx="92773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720" y="3966210"/>
            <a:ext cx="62611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3090" y="3966210"/>
            <a:ext cx="68199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3650" y="3072765"/>
            <a:ext cx="1562735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4685" y="3065145"/>
            <a:ext cx="1405255" cy="73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5985" y="3192145"/>
            <a:ext cx="114300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9850" y="4354195"/>
            <a:ext cx="1487170" cy="72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2735" y="4434205"/>
            <a:ext cx="153416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3585" y="4354195"/>
            <a:ext cx="1506855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204720"/>
            <a:ext cx="1179195" cy="103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2000" y="2132330"/>
            <a:ext cx="1066800" cy="92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405" y="2132330"/>
            <a:ext cx="1005840" cy="98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92275" y="3429000"/>
            <a:ext cx="1153795" cy="92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38650" y="3429000"/>
            <a:ext cx="998220" cy="98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596505" y="3356610"/>
            <a:ext cx="1224280" cy="122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4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3388" y="1814431"/>
            <a:ext cx="438191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6861" y="1814431"/>
            <a:ext cx="438191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3388" y="3073061"/>
            <a:ext cx="438191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7765" y="3073061"/>
            <a:ext cx="438191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253"/>
          <a:stretch>
            <a:fillRect/>
          </a:stretch>
        </p:blipFill>
        <p:spPr>
          <a:xfrm>
            <a:off x="828040" y="3789045"/>
            <a:ext cx="7494805" cy="259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723575" y="4467318"/>
            <a:ext cx="428665" cy="30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753035" y="4467318"/>
            <a:ext cx="438191" cy="30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599738" y="5728584"/>
            <a:ext cx="438191" cy="30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753035" y="5728584"/>
            <a:ext cx="438191" cy="30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6500" y="3121025"/>
            <a:ext cx="700405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0600" y="3120390"/>
            <a:ext cx="80200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0335" y="3120390"/>
            <a:ext cx="7905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6905" y="4772025"/>
            <a:ext cx="57721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6055" y="4772025"/>
            <a:ext cx="58102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0515" y="4725035"/>
            <a:ext cx="66167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9185"/>
            <a:ext cx="8640000" cy="503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19885" y="3860800"/>
            <a:ext cx="5062855" cy="212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