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7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916430"/>
            <a:ext cx="3475355" cy="213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79705" y="4149090"/>
            <a:ext cx="8065770" cy="10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5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080135"/>
            <a:ext cx="8288655" cy="426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140710"/>
            <a:ext cx="8280000" cy="5768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3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62095" y="3856355"/>
            <a:ext cx="505460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4500" y="3903345"/>
            <a:ext cx="71374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8445" y="4580890"/>
            <a:ext cx="561975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52135" y="4509135"/>
            <a:ext cx="58610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95" y="1844675"/>
            <a:ext cx="578485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0065" y="1844675"/>
            <a:ext cx="586740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2690" y="1844675"/>
            <a:ext cx="588645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2320" y="2564765"/>
            <a:ext cx="58356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8445" y="2564765"/>
            <a:ext cx="537210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4570" y="2564765"/>
            <a:ext cx="605155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2140" y="3211830"/>
            <a:ext cx="645795" cy="5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55875" y="3211830"/>
            <a:ext cx="726440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8670" y="1196340"/>
            <a:ext cx="73533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4165" y="1844675"/>
            <a:ext cx="675640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4165" y="3140710"/>
            <a:ext cx="558800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2270" y="3140710"/>
            <a:ext cx="78676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1775" y="4408805"/>
            <a:ext cx="704850" cy="61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60515" y="4436745"/>
            <a:ext cx="858520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60350"/>
            <a:ext cx="7753350" cy="1296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1556385"/>
            <a:ext cx="7753350" cy="500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39750" y="2204720"/>
            <a:ext cx="3606800" cy="446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6"/>
          <p:cNvSpPr/>
          <p:nvPr/>
        </p:nvSpPr>
        <p:spPr bwMode="white">
          <a:xfrm>
            <a:off x="4644390" y="2132330"/>
            <a:ext cx="3606800" cy="446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574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315" y="1196340"/>
            <a:ext cx="3767455" cy="429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3755" y="1052195"/>
            <a:ext cx="3892550" cy="509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293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3716655"/>
            <a:ext cx="6687185" cy="243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2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