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2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5243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4635" y="3770630"/>
            <a:ext cx="34861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8860" y="3770630"/>
            <a:ext cx="65849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2630" y="3770630"/>
            <a:ext cx="63246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8460" y="3770630"/>
            <a:ext cx="65849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5725" y="3770630"/>
            <a:ext cx="60706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10965" y="4608195"/>
            <a:ext cx="64579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50765" y="4608195"/>
            <a:ext cx="64579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36920" y="4608195"/>
            <a:ext cx="59436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42430" y="4620260"/>
            <a:ext cx="63246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82230" y="4608195"/>
            <a:ext cx="63246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20490" y="5448300"/>
            <a:ext cx="645795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86325" y="5445760"/>
            <a:ext cx="60706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790565" y="5445760"/>
            <a:ext cx="64579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42430" y="5445760"/>
            <a:ext cx="63246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705725" y="5448300"/>
            <a:ext cx="60706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432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71550" y="3500755"/>
            <a:ext cx="6503670" cy="287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3140710"/>
            <a:ext cx="8640000" cy="794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216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34105" y="2851150"/>
            <a:ext cx="4601210" cy="68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4155" y="3637280"/>
            <a:ext cx="3820160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4380" y="4425315"/>
            <a:ext cx="1626870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2180" y="5300980"/>
            <a:ext cx="901065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03445"/>
            <a:ext cx="8640000" cy="5451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1280" y="2876550"/>
            <a:ext cx="1941195" cy="106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7810" y="2852420"/>
            <a:ext cx="743585" cy="103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7990" y="2924810"/>
            <a:ext cx="1962785" cy="8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2090" y="5445125"/>
            <a:ext cx="767715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559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40015" y="1412240"/>
            <a:ext cx="710565" cy="70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2405" y="2204720"/>
            <a:ext cx="670560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2405" y="3932555"/>
            <a:ext cx="637540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4160" y="5445125"/>
            <a:ext cx="59880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7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6895" y="2044065"/>
            <a:ext cx="895985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2900" y="2044065"/>
            <a:ext cx="933450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7400" y="2866390"/>
            <a:ext cx="869315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36410" y="2802255"/>
            <a:ext cx="944880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93618" y="4387083"/>
            <a:ext cx="1143109" cy="371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7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1410" y="1259205"/>
            <a:ext cx="1108710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9920" y="1195070"/>
            <a:ext cx="90678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9995" y="2047875"/>
            <a:ext cx="922020" cy="5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78195" y="2047875"/>
            <a:ext cx="871855" cy="5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2284" y="3559707"/>
            <a:ext cx="438191" cy="362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532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3068955"/>
            <a:ext cx="3309620" cy="257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6145" y="3068955"/>
            <a:ext cx="3743325" cy="2752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4798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2348865"/>
            <a:ext cx="3650615" cy="244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1955" y="2276475"/>
            <a:ext cx="4034155" cy="274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