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636520"/>
            <a:ext cx="7781925" cy="181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547665" y="3429000"/>
            <a:ext cx="4680520" cy="234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3212465"/>
            <a:ext cx="8280000" cy="761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05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3530" y="3644900"/>
            <a:ext cx="769620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2315" y="3644900"/>
            <a:ext cx="635635" cy="77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7675" y="4869180"/>
            <a:ext cx="67500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9925" y="4796790"/>
            <a:ext cx="810260" cy="86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2568934"/>
            <a:ext cx="438191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26319" y="2568934"/>
            <a:ext cx="438191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996" y="2568934"/>
            <a:ext cx="438191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3761991"/>
            <a:ext cx="438191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35845" y="3761991"/>
            <a:ext cx="428665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4996" y="3761991"/>
            <a:ext cx="428665" cy="30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3070860"/>
            <a:ext cx="3439795" cy="253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6145" y="3068955"/>
            <a:ext cx="3493135" cy="250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060"/>
            <a:ext cx="8640000" cy="429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348865"/>
            <a:ext cx="3426460" cy="2565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1955" y="2348865"/>
            <a:ext cx="3575050" cy="267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084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9750" y="2852420"/>
            <a:ext cx="2317115" cy="3596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9610" y="2780665"/>
            <a:ext cx="3019425" cy="380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052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59840" y="3644900"/>
            <a:ext cx="6075045" cy="260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331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716520"/>
            <a:ext cx="8640000" cy="2865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835785" y="4509135"/>
            <a:ext cx="4375150" cy="160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