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32105"/>
            <a:ext cx="7825740" cy="6219190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1188085" y="3572510"/>
            <a:ext cx="6087745" cy="309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112135"/>
            <a:ext cx="8280000" cy="633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070"/>
            <a:ext cx="8640000" cy="387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43735" y="2680970"/>
            <a:ext cx="961390" cy="113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8420" y="2896870"/>
            <a:ext cx="762000" cy="76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" r="8246" b="14102"/>
          <a:stretch>
            <a:fillRect/>
          </a:stretch>
        </p:blipFill>
        <p:spPr>
          <a:xfrm>
            <a:off x="828040" y="3860800"/>
            <a:ext cx="7926705" cy="261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192520" y="4049395"/>
            <a:ext cx="1138555" cy="101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028190" y="4049395"/>
            <a:ext cx="868680" cy="114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160270" y="5705475"/>
            <a:ext cx="62230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6477004" y="5653854"/>
            <a:ext cx="657287" cy="782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20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585" y="2060575"/>
            <a:ext cx="732155" cy="107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3980" y="2060575"/>
            <a:ext cx="939165" cy="100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67585" y="3500755"/>
            <a:ext cx="785495" cy="100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16370" y="3500755"/>
            <a:ext cx="814070" cy="105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39975" y="4940935"/>
            <a:ext cx="929640" cy="116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43980" y="4984115"/>
            <a:ext cx="959485" cy="11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3789045"/>
            <a:ext cx="2345055" cy="266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2045" y="3860800"/>
            <a:ext cx="2317115" cy="2596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100" y="3366770"/>
            <a:ext cx="6956425" cy="130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40935"/>
            <a:ext cx="8640000" cy="497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1865" y="2914650"/>
            <a:ext cx="572135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1880" y="2923540"/>
            <a:ext cx="46101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6280" y="2914650"/>
            <a:ext cx="59182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6565" y="2923540"/>
            <a:ext cx="599440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34330" y="4829810"/>
            <a:ext cx="657225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48865" y="4830286"/>
            <a:ext cx="676339" cy="76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757805" y="4829810"/>
            <a:ext cx="638175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334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891" b="29013"/>
          <a:stretch>
            <a:fillRect/>
          </a:stretch>
        </p:blipFill>
        <p:spPr>
          <a:xfrm>
            <a:off x="1331595" y="3644900"/>
            <a:ext cx="6057265" cy="244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3305" y="3644900"/>
            <a:ext cx="6680200" cy="273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368"/>
          <a:stretch>
            <a:fillRect/>
          </a:stretch>
        </p:blipFill>
        <p:spPr>
          <a:xfrm>
            <a:off x="215900" y="1080135"/>
            <a:ext cx="8639810" cy="402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260" y="1844675"/>
            <a:ext cx="7362190" cy="271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