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36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836160"/>
            <a:ext cx="8640000" cy="48809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27405" y="3284855"/>
            <a:ext cx="6689090" cy="2698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005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39750" y="2060575"/>
            <a:ext cx="6858635" cy="2716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690110"/>
            <a:ext cx="8640000" cy="54768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899795" y="4869180"/>
            <a:ext cx="6889750" cy="1367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705" y="1412240"/>
            <a:ext cx="8858250" cy="1171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" y="3140710"/>
            <a:ext cx="8829675" cy="8477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274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555875" y="3500755"/>
            <a:ext cx="632460" cy="591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72225" y="3281045"/>
            <a:ext cx="789940" cy="1040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19885" y="4652645"/>
            <a:ext cx="713105" cy="758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788535" y="4725035"/>
            <a:ext cx="651510" cy="584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399790" y="5079365"/>
            <a:ext cx="537210" cy="413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527800" y="5079365"/>
            <a:ext cx="542925" cy="520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370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35785" y="2276475"/>
            <a:ext cx="1301750" cy="574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06575" y="3050540"/>
            <a:ext cx="1304925" cy="555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050" y="476115"/>
            <a:ext cx="8640000" cy="34927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00225" y="2968625"/>
            <a:ext cx="717550" cy="999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92520" y="2968625"/>
            <a:ext cx="631190" cy="1021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0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5325"/>
          <a:stretch>
            <a:fillRect/>
          </a:stretch>
        </p:blipFill>
        <p:spPr>
          <a:xfrm>
            <a:off x="770255" y="3644900"/>
            <a:ext cx="7315735" cy="29730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2"/>
          <p:cNvSpPr/>
          <p:nvPr/>
        </p:nvSpPr>
        <p:spPr bwMode="white">
          <a:xfrm>
            <a:off x="1814195" y="5561330"/>
            <a:ext cx="725805" cy="1000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3"/>
          <p:cNvSpPr/>
          <p:nvPr/>
        </p:nvSpPr>
        <p:spPr bwMode="white">
          <a:xfrm>
            <a:off x="6134735" y="5489575"/>
            <a:ext cx="719455" cy="1147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11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575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20115" y="2149475"/>
            <a:ext cx="1418590" cy="1413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16220" y="2149475"/>
            <a:ext cx="1417320" cy="1414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92315" y="2149475"/>
            <a:ext cx="1415415" cy="1414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692400" y="2149475"/>
            <a:ext cx="1409065" cy="1413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4100" y="404360"/>
            <a:ext cx="863683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71775" y="2636520"/>
            <a:ext cx="2674620" cy="1005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700020" y="3860800"/>
            <a:ext cx="2030095" cy="981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627630" y="5012690"/>
            <a:ext cx="2547620" cy="1023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0" grpId="0" bldLvl="0" animBg="1"/>
      <p:bldP spid="1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822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75740" y="2852420"/>
            <a:ext cx="4076065" cy="957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5580380" y="4076700"/>
            <a:ext cx="847725" cy="1140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420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8040" y="2060575"/>
            <a:ext cx="6556375" cy="991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5004435" y="3356610"/>
            <a:ext cx="706120" cy="1115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9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2022-11-22T12:23:29Z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