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6" r:id="rId9"/>
    <p:sldId id="267" r:id="rId10"/>
    <p:sldId id="269" r:id="rId11"/>
    <p:sldId id="270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2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476750"/>
            <a:ext cx="11520000" cy="3412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325" y="2061210"/>
            <a:ext cx="1711325" cy="177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9875" y="2061210"/>
            <a:ext cx="1722120" cy="173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36180" y="2059305"/>
            <a:ext cx="2191385" cy="177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860" y="3761605"/>
            <a:ext cx="11520000" cy="2797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3" name="Rectangle 2"/>
          <p:cNvSpPr/>
          <p:nvPr/>
        </p:nvSpPr>
        <p:spPr bwMode="white">
          <a:xfrm>
            <a:off x="551180" y="4725035"/>
            <a:ext cx="2152650" cy="184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4" name="Rectangle 3"/>
          <p:cNvSpPr/>
          <p:nvPr/>
        </p:nvSpPr>
        <p:spPr bwMode="white">
          <a:xfrm>
            <a:off x="4079875" y="4653280"/>
            <a:ext cx="2087245" cy="1983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5" name="Rectangle 4"/>
          <p:cNvSpPr/>
          <p:nvPr/>
        </p:nvSpPr>
        <p:spPr bwMode="white">
          <a:xfrm>
            <a:off x="7607935" y="4653280"/>
            <a:ext cx="1964055" cy="1915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33" grpId="0" bldLvl="0" animBg="1"/>
      <p:bldP spid="34" grpId="0" bldLvl="0" animBg="1"/>
      <p:bldP spid="3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3668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35955" y="3357245"/>
            <a:ext cx="438150" cy="93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82560" y="3284855"/>
            <a:ext cx="475615" cy="100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55820" y="3264535"/>
            <a:ext cx="449580" cy="1029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15400" y="3264535"/>
            <a:ext cx="514985" cy="1038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9875" y="3309620"/>
            <a:ext cx="502285" cy="1061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56270" y="3213100"/>
            <a:ext cx="586740" cy="1158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80940"/>
            <a:ext cx="11520000" cy="3616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48330" y="2205355"/>
            <a:ext cx="2545715" cy="157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425" y="2205355"/>
            <a:ext cx="2668905" cy="2228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07710" y="2061210"/>
            <a:ext cx="2296795" cy="163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8256270" y="2153285"/>
            <a:ext cx="3022600" cy="2804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3443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19605" y="2781300"/>
            <a:ext cx="5845810" cy="185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5040"/>
            <a:ext cx="11520000" cy="2845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1315" y="1988820"/>
            <a:ext cx="6755765" cy="1294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90"/>
          <a:stretch>
            <a:fillRect/>
          </a:stretch>
        </p:blipFill>
        <p:spPr>
          <a:xfrm>
            <a:off x="767080" y="3501390"/>
            <a:ext cx="10818585" cy="2672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31315" y="4221480"/>
            <a:ext cx="6511925" cy="1959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3334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7305" y="2493010"/>
            <a:ext cx="4577080" cy="190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2871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1180" y="2205355"/>
            <a:ext cx="10857230" cy="1995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20895"/>
            <a:ext cx="11520000" cy="3118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465"/>
          <a:stretch>
            <a:fillRect/>
          </a:stretch>
        </p:blipFill>
        <p:spPr>
          <a:xfrm>
            <a:off x="1271270" y="3933190"/>
            <a:ext cx="8586560" cy="1831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983615" y="3789045"/>
            <a:ext cx="6405245" cy="2200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4770" y="2421255"/>
            <a:ext cx="6981825" cy="1914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5085"/>
            <a:ext cx="11520000" cy="394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3705" y="3429000"/>
            <a:ext cx="793750" cy="862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72230" y="3429000"/>
            <a:ext cx="775970" cy="751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71945" y="3429000"/>
            <a:ext cx="607695" cy="814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40595" y="3501390"/>
            <a:ext cx="699770" cy="74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72030" y="4291330"/>
            <a:ext cx="559435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67755" y="4437380"/>
            <a:ext cx="708660" cy="57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28110" y="4741545"/>
            <a:ext cx="767080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5085"/>
            <a:ext cx="11520000" cy="3369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82215" y="1268730"/>
            <a:ext cx="518795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98135" y="1268730"/>
            <a:ext cx="779145" cy="72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63790" y="1991360"/>
            <a:ext cx="601980" cy="875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68205" y="2205355"/>
            <a:ext cx="513715" cy="58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39920" y="3068955"/>
            <a:ext cx="680720" cy="51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28250" y="2997200"/>
            <a:ext cx="661035" cy="58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79650" y="3789045"/>
            <a:ext cx="653415" cy="86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85840" y="3789045"/>
            <a:ext cx="612140" cy="80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696450" y="3717290"/>
            <a:ext cx="584835" cy="941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08245"/>
            <a:ext cx="11520000" cy="2793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3804" y="1971151"/>
            <a:ext cx="352264" cy="247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58945" y="1988820"/>
            <a:ext cx="288290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10070" y="1971040"/>
            <a:ext cx="340995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73920" y="1965960"/>
            <a:ext cx="330200" cy="270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3000" y="3063240"/>
            <a:ext cx="649605" cy="875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04635" y="3063240"/>
            <a:ext cx="773430" cy="798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3861300"/>
            <a:ext cx="11520000" cy="2585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9773920" y="3861435"/>
            <a:ext cx="683260" cy="863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2639695" y="5661660"/>
            <a:ext cx="752475" cy="931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836795"/>
            <a:ext cx="11520000" cy="2598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49915" y="1626235"/>
            <a:ext cx="418465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46105" y="2591435"/>
            <a:ext cx="432435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13"/>
          <a:stretch>
            <a:fillRect/>
          </a:stretch>
        </p:blipFill>
        <p:spPr>
          <a:xfrm>
            <a:off x="767080" y="3435350"/>
            <a:ext cx="11322775" cy="2780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0705465" y="3459480"/>
            <a:ext cx="474980" cy="674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0754995" y="4507865"/>
            <a:ext cx="432435" cy="49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0754995" y="5469890"/>
            <a:ext cx="432435" cy="49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5085"/>
            <a:ext cx="11520000" cy="3663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92440" y="1998345"/>
            <a:ext cx="430530" cy="46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1675" y="3353435"/>
            <a:ext cx="513080" cy="46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80940"/>
            <a:ext cx="11520000" cy="3018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71335" y="1229360"/>
            <a:ext cx="434340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40875" y="2594610"/>
            <a:ext cx="417830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4049895"/>
            <a:ext cx="11520000" cy="1784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940300" y="4773295"/>
            <a:ext cx="517525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3087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39695" y="2477770"/>
            <a:ext cx="447675" cy="5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75910" y="2348865"/>
            <a:ext cx="504190" cy="77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18120" y="2403475"/>
            <a:ext cx="535940" cy="75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37190" y="2432685"/>
            <a:ext cx="532765" cy="774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39695" y="3357245"/>
            <a:ext cx="563880" cy="869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22240" y="3378200"/>
            <a:ext cx="572770" cy="71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14310" y="3378200"/>
            <a:ext cx="462915" cy="76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296525" y="3339465"/>
            <a:ext cx="662305" cy="84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2022-11-08T02:00:00Z</dcterms:created>
  <dcterms:modified xsi:type="dcterms:W3CDTF">2022-11-20T12:13:38Z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