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3724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1196840"/>
            <a:ext cx="11520000" cy="3646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23670" y="1569085"/>
            <a:ext cx="2513330" cy="1111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193790" y="1691640"/>
            <a:ext cx="2085340" cy="133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3423285" y="2715260"/>
            <a:ext cx="2484755" cy="1376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2931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18220" y="2620010"/>
            <a:ext cx="463550" cy="104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7620" y="2263140"/>
            <a:ext cx="438150" cy="1080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 rot="18240000">
            <a:off x="1464310" y="3251835"/>
            <a:ext cx="919480" cy="148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 rot="18240000">
            <a:off x="1958340" y="3119755"/>
            <a:ext cx="561340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2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7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rot="15900000">
            <a:off x="9270365" y="2529840"/>
            <a:ext cx="904240" cy="11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 rot="20400000">
            <a:off x="9772015" y="2840990"/>
            <a:ext cx="801370" cy="16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 rot="20580000">
            <a:off x="1297305" y="3274695"/>
            <a:ext cx="1527175" cy="10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 rot="20520000">
            <a:off x="4654550" y="3279775"/>
            <a:ext cx="1286510" cy="110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 rot="18900000">
            <a:off x="6642100" y="3077210"/>
            <a:ext cx="99060" cy="589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125085"/>
            <a:ext cx="11520000" cy="3650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1405" y="4149090"/>
            <a:ext cx="720090" cy="64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7755" y="4099560"/>
            <a:ext cx="721995" cy="6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40595" y="4221480"/>
            <a:ext cx="788670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268595"/>
            <a:ext cx="11520000" cy="378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5595" y="3068955"/>
            <a:ext cx="4260850" cy="1358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3204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1405" y="2493010"/>
            <a:ext cx="5898515" cy="160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196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305" y="2348865"/>
            <a:ext cx="3897630" cy="140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268595"/>
            <a:ext cx="11520000" cy="3018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1405" y="2421255"/>
            <a:ext cx="5173345" cy="1457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507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830" y="2853055"/>
            <a:ext cx="591185" cy="60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47440" y="3573145"/>
            <a:ext cx="711835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3835" y="3861435"/>
            <a:ext cx="695960" cy="64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9695" y="2421255"/>
            <a:ext cx="6962775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980940"/>
            <a:ext cx="11520000" cy="267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0725" y="1646555"/>
            <a:ext cx="2056765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8060" y="2275205"/>
            <a:ext cx="1190625" cy="71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95335" y="2976245"/>
            <a:ext cx="734060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"/>
          <a:stretch>
            <a:fillRect/>
          </a:stretch>
        </p:blipFill>
        <p:spPr>
          <a:xfrm>
            <a:off x="767080" y="3645535"/>
            <a:ext cx="10953205" cy="2524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0518140" y="3636010"/>
            <a:ext cx="643255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795770" y="4994275"/>
            <a:ext cx="754380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063750" y="5661660"/>
            <a:ext cx="882015" cy="62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410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80550" y="1268730"/>
            <a:ext cx="772795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9830" y="1988820"/>
            <a:ext cx="873760" cy="66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3340" y="3357245"/>
            <a:ext cx="716280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5460" y="4725035"/>
            <a:ext cx="852805" cy="60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347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6225" y="1268730"/>
            <a:ext cx="729615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9605" y="2637155"/>
            <a:ext cx="760730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7575" y="2564765"/>
            <a:ext cx="925195" cy="66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5060" y="3305175"/>
            <a:ext cx="687070" cy="61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6000" y="4004945"/>
            <a:ext cx="651510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481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76915" y="1821815"/>
            <a:ext cx="381635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90250" y="2414905"/>
            <a:ext cx="356870" cy="37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78820" y="2994660"/>
            <a:ext cx="36957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33735" y="3538220"/>
            <a:ext cx="418465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78820" y="4168140"/>
            <a:ext cx="36957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4153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9325" y="1897380"/>
            <a:ext cx="36195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3210" y="4250055"/>
            <a:ext cx="36195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413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71455" y="1231900"/>
            <a:ext cx="396240" cy="45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46290" y="3006090"/>
            <a:ext cx="38163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29880" y="4178300"/>
            <a:ext cx="367030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908550"/>
            <a:ext cx="11520000" cy="2953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31505" y="3257550"/>
            <a:ext cx="582930" cy="66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630"/>
          <a:stretch>
            <a:fillRect/>
          </a:stretch>
        </p:blipFill>
        <p:spPr>
          <a:xfrm>
            <a:off x="742950" y="3761740"/>
            <a:ext cx="10180410" cy="223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143885" y="5417185"/>
            <a:ext cx="577850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231505" y="5373370"/>
            <a:ext cx="582930" cy="65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2022-11-08T02:00:00Z</dcterms:created>
  <dcterms:modified xsi:type="dcterms:W3CDTF">2022-11-20T11:38:10Z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