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4" r:id="rId15"/>
    <p:sldId id="276" r:id="rId16"/>
    <p:sldId id="277" r:id="rId17"/>
    <p:sldId id="279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940"/>
            <a:ext cx="11520000" cy="4261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9695" y="3429000"/>
            <a:ext cx="1102995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11450" y="4077335"/>
            <a:ext cx="1278255" cy="54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16315" y="4004945"/>
            <a:ext cx="1192530" cy="58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5595" y="4653280"/>
            <a:ext cx="1360805" cy="61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67980" y="4653280"/>
            <a:ext cx="741045" cy="70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980940"/>
            <a:ext cx="11520000" cy="4166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1720" y="4004945"/>
            <a:ext cx="572135" cy="59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80550" y="4004945"/>
            <a:ext cx="613410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0010" y="4581525"/>
            <a:ext cx="123761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25085"/>
            <a:ext cx="11520000" cy="1325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2421120"/>
            <a:ext cx="11520000" cy="4148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9798322" y="4195146"/>
            <a:ext cx="837818" cy="228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567305" y="4605655"/>
            <a:ext cx="867410" cy="55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903710" y="4757874"/>
            <a:ext cx="837818" cy="228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048510" y="5902325"/>
            <a:ext cx="676275" cy="4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242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275" y="1870075"/>
            <a:ext cx="5490845" cy="169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700"/>
          <a:stretch>
            <a:fillRect/>
          </a:stretch>
        </p:blipFill>
        <p:spPr>
          <a:xfrm>
            <a:off x="886460" y="3546475"/>
            <a:ext cx="10402660" cy="1849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063750" y="4221480"/>
            <a:ext cx="4914900" cy="155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2537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1315" y="2277110"/>
            <a:ext cx="5280025" cy="160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96840"/>
            <a:ext cx="11520000" cy="3152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9650" y="3141345"/>
            <a:ext cx="6480810" cy="157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1360" y="2421255"/>
            <a:ext cx="8382000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5040"/>
            <a:ext cx="11520000" cy="2953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5820" y="1353185"/>
            <a:ext cx="87820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36840" y="1353185"/>
            <a:ext cx="72072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28380" y="1951355"/>
            <a:ext cx="139001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5460" y="3119755"/>
            <a:ext cx="942975" cy="60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5775" y="3119755"/>
            <a:ext cx="975360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92" b="46489"/>
          <a:stretch>
            <a:fillRect/>
          </a:stretch>
        </p:blipFill>
        <p:spPr>
          <a:xfrm>
            <a:off x="839470" y="3573145"/>
            <a:ext cx="10668635" cy="2101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3048000" y="4529455"/>
            <a:ext cx="314325" cy="22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8578850" y="4508500"/>
            <a:ext cx="314960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048000" y="5212715"/>
            <a:ext cx="333375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8189595" y="5212080"/>
            <a:ext cx="314325" cy="220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412"/>
          <a:stretch>
            <a:fillRect/>
          </a:stretch>
        </p:blipFill>
        <p:spPr>
          <a:xfrm>
            <a:off x="335915" y="981210"/>
            <a:ext cx="11520170" cy="1869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481185" y="1035050"/>
            <a:ext cx="897255" cy="5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48825" y="1658620"/>
            <a:ext cx="729615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6005" y="2234565"/>
            <a:ext cx="684530" cy="56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24020" y="2234565"/>
            <a:ext cx="771525" cy="56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52490" y="2234565"/>
            <a:ext cx="649605" cy="64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2850380"/>
            <a:ext cx="11520000" cy="2316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1415415" y="3429000"/>
            <a:ext cx="625475" cy="64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5880100" y="4653280"/>
            <a:ext cx="1530350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96840"/>
            <a:ext cx="11520000" cy="3581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41025" y="1960245"/>
            <a:ext cx="513080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01350" y="2594610"/>
            <a:ext cx="452755" cy="28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41025" y="3141345"/>
            <a:ext cx="513080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01350" y="3775710"/>
            <a:ext cx="452755" cy="28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16590" y="4377690"/>
            <a:ext cx="437515" cy="27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25085"/>
            <a:ext cx="11520000" cy="4166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65675" y="1727200"/>
            <a:ext cx="568325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37445" y="2947670"/>
            <a:ext cx="457835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1955" y="4163060"/>
            <a:ext cx="476885" cy="55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268595"/>
            <a:ext cx="11520000" cy="3096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7395" y="1341120"/>
            <a:ext cx="462915" cy="57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7795" y="3186430"/>
            <a:ext cx="428625" cy="55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940"/>
            <a:ext cx="11520000" cy="2520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1145" y="2247900"/>
            <a:ext cx="62928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5925" y="2257425"/>
            <a:ext cx="734695" cy="53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71205" y="2257425"/>
            <a:ext cx="685165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79760" y="2247900"/>
            <a:ext cx="704215" cy="51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11145" y="2882265"/>
            <a:ext cx="629285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00725" y="2882900"/>
            <a:ext cx="647700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85430" y="2916555"/>
            <a:ext cx="660400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41685" y="2836545"/>
            <a:ext cx="699135" cy="59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359" b="18135"/>
          <a:stretch>
            <a:fillRect/>
          </a:stretch>
        </p:blipFill>
        <p:spPr>
          <a:xfrm>
            <a:off x="839470" y="3429000"/>
            <a:ext cx="9865995" cy="2765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3314700" y="3990975"/>
            <a:ext cx="1170940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6342380" y="3957955"/>
            <a:ext cx="1180465" cy="56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9702800" y="3990975"/>
            <a:ext cx="999490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1127125" y="4653280"/>
            <a:ext cx="2404110" cy="161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9"/>
          <p:cNvSpPr/>
          <p:nvPr/>
        </p:nvSpPr>
        <p:spPr bwMode="white">
          <a:xfrm>
            <a:off x="4655820" y="4653280"/>
            <a:ext cx="2552700" cy="16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2"/>
          <p:cNvSpPr/>
          <p:nvPr/>
        </p:nvSpPr>
        <p:spPr bwMode="white">
          <a:xfrm>
            <a:off x="7967980" y="4687570"/>
            <a:ext cx="2513965" cy="163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5040"/>
            <a:ext cx="11520000" cy="3113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180" y="2061210"/>
            <a:ext cx="3388360" cy="179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9875" y="2061210"/>
            <a:ext cx="2321560" cy="129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0280" y="1988820"/>
            <a:ext cx="2933700" cy="1401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93" b="18097"/>
          <a:stretch>
            <a:fillRect/>
          </a:stretch>
        </p:blipFill>
        <p:spPr>
          <a:xfrm>
            <a:off x="793115" y="3861435"/>
            <a:ext cx="10357485" cy="2525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623570" y="4437380"/>
            <a:ext cx="3579495" cy="194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4295775" y="4364990"/>
            <a:ext cx="3097530" cy="192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7486015" y="4437380"/>
            <a:ext cx="3632835" cy="205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11" grpId="0" bldLvl="0" animBg="1"/>
      <p:bldP spid="12" grpId="0" bldLvl="0" animBg="1"/>
      <p:bldP spid="13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2022-11-08T02:00:00Z</dcterms:created>
  <dcterms:modified xsi:type="dcterms:W3CDTF">2022-11-20T12:57:24Z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