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0" r:id="rId5"/>
    <p:sldId id="261" r:id="rId6"/>
    <p:sldId id="262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</p:sldIdLst>
  <p:sldSz cx="9144000" cy="6858000" type="screen4x3"/>
  <p:notesSz cx="6858000" cy="9144000"/>
  <p:custDataLst>
    <p:tags r:id="rId19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1080" y="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tags" Target="tags/tag2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9525"/>
            <a:ext cx="9136063" cy="6838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62297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17147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07315" y="1268730"/>
            <a:ext cx="8181340" cy="40963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60" y="620260"/>
            <a:ext cx="8640000" cy="542923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6"/>
          <p:cNvSpPr/>
          <p:nvPr/>
        </p:nvSpPr>
        <p:spPr bwMode="white">
          <a:xfrm>
            <a:off x="3239135" y="2105025"/>
            <a:ext cx="922020" cy="6527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632065" y="2032635"/>
            <a:ext cx="748030" cy="7835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5039360" y="2969260"/>
            <a:ext cx="617855" cy="6724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8" grpId="0" bldLvl="0" animBg="1"/>
      <p:bldP spid="9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29713" cy="68738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23440" y="1556385"/>
            <a:ext cx="4876800" cy="1323975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7590" y="3140710"/>
            <a:ext cx="7048500" cy="10858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23467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6443980" y="4436745"/>
            <a:ext cx="1137285" cy="8013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195" y="692015"/>
            <a:ext cx="8640000" cy="542923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312160" y="1528445"/>
            <a:ext cx="920750" cy="8274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896485" y="2608580"/>
            <a:ext cx="1035050" cy="9163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239770" y="3761105"/>
            <a:ext cx="1082040" cy="10204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367790" y="4984750"/>
            <a:ext cx="1078865" cy="9004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5" grpId="0" bldLvl="0" animBg="1"/>
      <p:bldP spid="6" grpId="0" bldLvl="0" animBg="1"/>
      <p:bldP spid="7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60" y="331970"/>
            <a:ext cx="8640000" cy="350150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6"/>
          <p:cNvSpPr/>
          <p:nvPr/>
        </p:nvSpPr>
        <p:spPr bwMode="white">
          <a:xfrm>
            <a:off x="2432993" y="2306934"/>
            <a:ext cx="581080" cy="4865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 rot="1620000">
            <a:off x="5984240" y="2313305"/>
            <a:ext cx="1095375" cy="7321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2432685" y="1586230"/>
            <a:ext cx="135890" cy="13881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2432993" y="3022501"/>
            <a:ext cx="266725" cy="2480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6529134" y="2860306"/>
            <a:ext cx="190518" cy="858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6700600" y="2946174"/>
            <a:ext cx="180992" cy="858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6862541" y="3022501"/>
            <a:ext cx="180992" cy="954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7024481" y="3117910"/>
            <a:ext cx="190518" cy="858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7186422" y="3194237"/>
            <a:ext cx="180992" cy="763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16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63723"/>
          <a:stretch>
            <a:fillRect/>
          </a:stretch>
        </p:blipFill>
        <p:spPr>
          <a:xfrm>
            <a:off x="1259840" y="4292600"/>
            <a:ext cx="3134260" cy="228790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7" name="Rectangle 2"/>
          <p:cNvSpPr/>
          <p:nvPr/>
        </p:nvSpPr>
        <p:spPr bwMode="white">
          <a:xfrm>
            <a:off x="2193290" y="4406900"/>
            <a:ext cx="212725" cy="12268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8" name="Rectangle 5"/>
          <p:cNvSpPr/>
          <p:nvPr/>
        </p:nvSpPr>
        <p:spPr bwMode="white">
          <a:xfrm>
            <a:off x="2193479" y="4912128"/>
            <a:ext cx="628710" cy="4194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9" name="Rectangle 7"/>
          <p:cNvSpPr/>
          <p:nvPr/>
        </p:nvSpPr>
        <p:spPr bwMode="white">
          <a:xfrm>
            <a:off x="2193479" y="5522258"/>
            <a:ext cx="266725" cy="2764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  <p:bldP spid="14" grpId="0" bldLvl="0" animBg="1"/>
      <p:bldP spid="15" grpId="0" bldLvl="0" animBg="1"/>
      <p:bldP spid="17" grpId="0" bldLvl="0" animBg="1"/>
      <p:bldP spid="18" grpId="0" bldLvl="0" animBg="1"/>
      <p:bldP spid="19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65319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420110" y="2711450"/>
            <a:ext cx="3760470" cy="13741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27891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627630" y="1628775"/>
            <a:ext cx="5078730" cy="7842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987675" y="3932555"/>
            <a:ext cx="4784725" cy="10134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7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805" y="692015"/>
            <a:ext cx="8640000" cy="542291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579880" y="3837305"/>
            <a:ext cx="6296660" cy="11360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3"/>
          <p:cNvSpPr/>
          <p:nvPr/>
        </p:nvSpPr>
        <p:spPr bwMode="white">
          <a:xfrm>
            <a:off x="1259840" y="4725035"/>
            <a:ext cx="1514475" cy="4533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805" y="692015"/>
            <a:ext cx="8640000" cy="543555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484120" y="3789045"/>
            <a:ext cx="4208145" cy="19443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tags/tag1.xml><?xml version="1.0" encoding="utf-8"?>
<p:tagLst xmlns:p="http://schemas.openxmlformats.org/presentationml/2006/main">
  <p:tag name="KSO_WM_UNIT_PLACING_PICTURE_USER_VIEWPORT" val="{&quot;height&quot;:9852,&quot;width&quot;:11940}"/>
</p:tagLst>
</file>

<file path=ppt/tags/tag2.xml><?xml version="1.0" encoding="utf-8"?>
<p:tagLst xmlns:p="http://schemas.openxmlformats.org/presentationml/2006/main">
  <p:tag name="KSO_WPP_MARK_KEY" val="b87776f7-315b-4f91-9c0d-abe51bfe101b"/>
  <p:tag name="COMMONDATA" val="eyJoZGlkIjoiMjVmNjkzMWM1NDNjZjE3YzgyYzI1NzUxMWE2OWRiNmQ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0" baseType="lpstr">
      <vt:lpstr>Arial</vt:lpstr>
      <vt:lpstr>宋体</vt:lpstr>
      <vt:lpstr>Wingdings</vt:lpstr>
      <vt:lpstr>微软雅黑</vt:lpstr>
      <vt:lpstr>Calibri</vt:lpstr>
      <vt:lpstr>Arial Unicode MS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RYBMiss程程</cp:lastModifiedBy>
  <cp:revision>6</cp:revision>
  <dcterms:created xsi:type="dcterms:W3CDTF">2022-11-08T02:00:00Z</dcterms:created>
  <dcterms:modified xsi:type="dcterms:W3CDTF">2022-11-21T14:28:37Z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BCC03DAA537D4E2386D74EEA51292425</vt:lpwstr>
  </property>
</Properties>
</file>