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764405"/>
            <a:ext cx="81426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6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05" y="2060575"/>
            <a:ext cx="7099300" cy="3568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1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05" y="2060575"/>
            <a:ext cx="7477125" cy="2124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88460"/>
            <a:ext cx="8640000" cy="3191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429"/>
          <a:stretch>
            <a:fillRect/>
          </a:stretch>
        </p:blipFill>
        <p:spPr>
          <a:xfrm>
            <a:off x="1403985" y="3284855"/>
            <a:ext cx="7565925" cy="3336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252220" y="3356610"/>
            <a:ext cx="7774305" cy="326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628775"/>
            <a:ext cx="8010525" cy="1104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3068955"/>
            <a:ext cx="834390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3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98260" y="3844290"/>
            <a:ext cx="828675" cy="45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2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41135" y="1319530"/>
            <a:ext cx="933450" cy="49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800" y="2482215"/>
            <a:ext cx="952500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3930" y="4422775"/>
            <a:ext cx="904240" cy="57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3735" y="4422775"/>
            <a:ext cx="967105" cy="54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1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74160" y="2693035"/>
            <a:ext cx="1200150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36435" y="2693035"/>
            <a:ext cx="1209675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88410" y="4167505"/>
            <a:ext cx="1152525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84060" y="4142740"/>
            <a:ext cx="1219200" cy="58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80305"/>
            <a:ext cx="8640000" cy="4531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260" y="2852420"/>
            <a:ext cx="5848350" cy="2659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060"/>
            <a:ext cx="8640000" cy="3621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988820"/>
            <a:ext cx="6270625" cy="317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7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705" y="1988820"/>
            <a:ext cx="5888355" cy="297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4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988820"/>
            <a:ext cx="7334250" cy="302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2022-11-21T14:17:46Z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