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2708910"/>
            <a:ext cx="7562215" cy="20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9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2780665"/>
            <a:ext cx="7841615" cy="164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700530"/>
            <a:ext cx="82105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45" y="3140710"/>
            <a:ext cx="707707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332105"/>
            <a:ext cx="7127240" cy="246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2708910"/>
            <a:ext cx="6273165" cy="3978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5663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085" y="548640"/>
            <a:ext cx="717550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7200" y="1439030"/>
            <a:ext cx="504873" cy="13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7605" y="1412240"/>
            <a:ext cx="778510" cy="69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9750" y="4436745"/>
            <a:ext cx="8173720" cy="187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7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15695" y="1988820"/>
            <a:ext cx="6045200" cy="375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4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595" y="2708910"/>
            <a:ext cx="942340" cy="76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3350" y="3572510"/>
            <a:ext cx="955040" cy="69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7990" y="4364990"/>
            <a:ext cx="99314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8035" y="5229225"/>
            <a:ext cx="1150620" cy="78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015"/>
            <a:ext cx="79374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544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31595" y="2132330"/>
            <a:ext cx="6055360" cy="349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6732270" y="2060575"/>
            <a:ext cx="949960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