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6" r:id="rId9"/>
    <p:sldId id="268" r:id="rId10"/>
    <p:sldId id="269" r:id="rId11"/>
    <p:sldId id="271" r:id="rId12"/>
    <p:sldId id="273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88460"/>
            <a:ext cx="8640000" cy="1042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80305"/>
            <a:ext cx="80758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525905" y="3992245"/>
            <a:ext cx="5843270" cy="219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1700530"/>
            <a:ext cx="8210550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356610"/>
            <a:ext cx="8280000" cy="6961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5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35" y="836160"/>
            <a:ext cx="85586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1738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5310" y="1744980"/>
            <a:ext cx="7265670" cy="86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36385"/>
            <a:ext cx="8640000" cy="2566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612140" y="3429000"/>
            <a:ext cx="7342505" cy="20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476250"/>
            <a:ext cx="7917180" cy="2449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305" y="2852420"/>
            <a:ext cx="6880860" cy="3609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011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23890" y="1196340"/>
            <a:ext cx="1708150" cy="848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060440"/>
            <a:ext cx="8640000" cy="3571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44830" y="2852420"/>
            <a:ext cx="7907655" cy="2162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2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3620" y="3644900"/>
            <a:ext cx="1799590" cy="96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116205"/>
            <a:ext cx="7609840" cy="2839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795" y="2852420"/>
            <a:ext cx="6817995" cy="3666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2022-11-21T14:04:18Z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