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4" r:id="rId7"/>
    <p:sldId id="265" r:id="rId8"/>
    <p:sldId id="266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8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95605" y="2780665"/>
            <a:ext cx="7973695" cy="2652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484630"/>
            <a:ext cx="821055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284855"/>
            <a:ext cx="8280000" cy="8320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05" y="325120"/>
            <a:ext cx="8114030" cy="3039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850"/>
          <a:stretch>
            <a:fillRect/>
          </a:stretch>
        </p:blipFill>
        <p:spPr>
          <a:xfrm>
            <a:off x="827405" y="3356610"/>
            <a:ext cx="7313930" cy="3251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548640"/>
            <a:ext cx="7102475" cy="1428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916430"/>
            <a:ext cx="7106920" cy="465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99795" y="3212465"/>
            <a:ext cx="5314950" cy="252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9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3305" y="2132330"/>
            <a:ext cx="2026920" cy="783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9840" y="3932555"/>
            <a:ext cx="988060" cy="808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51705"/>
            <a:ext cx="8640000" cy="5353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846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052060"/>
            <a:ext cx="8640000" cy="5688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2185" y="2849245"/>
            <a:ext cx="6329045" cy="324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260350"/>
            <a:ext cx="6892290" cy="2445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2708910"/>
            <a:ext cx="6892290" cy="3923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9745" y="1196340"/>
            <a:ext cx="1009650" cy="71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3890" y="2132330"/>
            <a:ext cx="1003300" cy="756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6325" y="2996565"/>
            <a:ext cx="1071880" cy="84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