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24585"/>
            <a:ext cx="8136255" cy="488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64335" y="3616960"/>
            <a:ext cx="518795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4335" y="4697095"/>
            <a:ext cx="50228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700530"/>
            <a:ext cx="62769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145" y="3284855"/>
            <a:ext cx="631507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24300" y="3572510"/>
            <a:ext cx="1065530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6145" y="4436745"/>
            <a:ext cx="1492885" cy="86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5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0110" y="1124585"/>
            <a:ext cx="1152525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2085" y="3117850"/>
            <a:ext cx="1524000" cy="65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02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0065" y="2564765"/>
            <a:ext cx="1232535" cy="70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92"/>
          <a:stretch>
            <a:fillRect/>
          </a:stretch>
        </p:blipFill>
        <p:spPr>
          <a:xfrm>
            <a:off x="827405" y="3356610"/>
            <a:ext cx="7638315" cy="269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39975" y="5372735"/>
            <a:ext cx="1372235" cy="85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5810"/>
            <a:ext cx="8640000" cy="494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1750" y="2060575"/>
            <a:ext cx="3923030" cy="337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339975" y="3068955"/>
            <a:ext cx="86423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195830" y="4725035"/>
            <a:ext cx="86423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764405"/>
            <a:ext cx="8640000" cy="4847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70300" y="3789045"/>
            <a:ext cx="1259840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4760" y="4652645"/>
            <a:ext cx="1231900" cy="96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1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4300" y="2924810"/>
            <a:ext cx="1232535" cy="738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8445" y="3860800"/>
            <a:ext cx="1398905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644"/>
          <a:stretch>
            <a:fillRect/>
          </a:stretch>
        </p:blipFill>
        <p:spPr>
          <a:xfrm>
            <a:off x="179705" y="404495"/>
            <a:ext cx="8639810" cy="3481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140710"/>
            <a:ext cx="6275705" cy="93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15" b="30755"/>
          <a:stretch>
            <a:fillRect/>
          </a:stretch>
        </p:blipFill>
        <p:spPr>
          <a:xfrm>
            <a:off x="827405" y="3931920"/>
            <a:ext cx="7584440" cy="185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259840" y="4796790"/>
            <a:ext cx="7099300" cy="106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