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7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830" y="1268730"/>
            <a:ext cx="1169670" cy="66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16045" y="2132330"/>
            <a:ext cx="1192530" cy="57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87345" y="2924810"/>
            <a:ext cx="1274445" cy="77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1910" y="3789045"/>
            <a:ext cx="1345565" cy="805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2920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16"/>
          <a:stretch>
            <a:fillRect/>
          </a:stretch>
        </p:blipFill>
        <p:spPr>
          <a:xfrm>
            <a:off x="179705" y="3284990"/>
            <a:ext cx="8639810" cy="3107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791845" y="4841240"/>
            <a:ext cx="7302500" cy="150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09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795" y="2780665"/>
            <a:ext cx="5106670" cy="1031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840" y="1700530"/>
            <a:ext cx="6276975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3356610"/>
            <a:ext cx="696277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2464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636385"/>
            <a:ext cx="8640000" cy="3463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300470" y="3500755"/>
            <a:ext cx="1217930" cy="79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3996055" y="5300980"/>
            <a:ext cx="1509395" cy="91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0065" y="3068955"/>
            <a:ext cx="1482725" cy="73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80380" y="3068955"/>
            <a:ext cx="1449070" cy="682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24075" y="4940935"/>
            <a:ext cx="1356360" cy="75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95800" y="4940300"/>
            <a:ext cx="1561465" cy="85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015"/>
            <a:ext cx="8640000" cy="5245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80640" y="2322830"/>
            <a:ext cx="3735705" cy="307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6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51115" y="3140710"/>
            <a:ext cx="617855" cy="743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96505" y="4149090"/>
            <a:ext cx="797560" cy="76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70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8170" y="2132330"/>
            <a:ext cx="755650" cy="711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852285"/>
            <a:ext cx="8640000" cy="1706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876415" y="3860800"/>
            <a:ext cx="827405" cy="845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961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2505" y="2014220"/>
            <a:ext cx="1116330" cy="62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9880" y="1916430"/>
            <a:ext cx="1273175" cy="795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3830" y="3446145"/>
            <a:ext cx="1287780" cy="6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88125" y="3356610"/>
            <a:ext cx="1507490" cy="80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03805" y="4873625"/>
            <a:ext cx="1066800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88125" y="4869180"/>
            <a:ext cx="1449070" cy="66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91865" y="2204720"/>
            <a:ext cx="963295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21455" y="2924810"/>
            <a:ext cx="1366520" cy="69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6100" y="3830320"/>
            <a:ext cx="1187450" cy="56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2022-11-21T13:53:44Z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