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1970"/>
            <a:ext cx="8640000" cy="3602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464" b="30205"/>
          <a:stretch>
            <a:fillRect/>
          </a:stretch>
        </p:blipFill>
        <p:spPr>
          <a:xfrm>
            <a:off x="539115" y="3644900"/>
            <a:ext cx="7303770" cy="2567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14"/>
          <p:cNvSpPr/>
          <p:nvPr/>
        </p:nvSpPr>
        <p:spPr bwMode="white">
          <a:xfrm>
            <a:off x="251460" y="3789045"/>
            <a:ext cx="7964170" cy="2641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5586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43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15"/>
          <p:cNvSpPr/>
          <p:nvPr/>
        </p:nvSpPr>
        <p:spPr bwMode="white">
          <a:xfrm>
            <a:off x="107315" y="980440"/>
            <a:ext cx="7285355" cy="3113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3260" y="1556385"/>
            <a:ext cx="7821930" cy="9861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" y="3140710"/>
            <a:ext cx="7372350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0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48915" y="3630930"/>
            <a:ext cx="792480" cy="523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62500" y="4276725"/>
            <a:ext cx="880110" cy="612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24650" y="4277360"/>
            <a:ext cx="803275" cy="658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2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7450" y="2199005"/>
            <a:ext cx="852805" cy="50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44615" y="2179955"/>
            <a:ext cx="656590" cy="520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43330" y="2762250"/>
            <a:ext cx="668020" cy="588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7155" y="2762250"/>
            <a:ext cx="654685" cy="51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53740" y="3932555"/>
            <a:ext cx="901700" cy="72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6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4815" y="3723005"/>
            <a:ext cx="808355" cy="57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64335" y="4353560"/>
            <a:ext cx="814705" cy="631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9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1505" y="2996565"/>
            <a:ext cx="3761105" cy="2002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04435" y="2996565"/>
            <a:ext cx="3744595" cy="2045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9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15" y="2132330"/>
            <a:ext cx="3783965" cy="181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84345" y="2132330"/>
            <a:ext cx="4243070" cy="2049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49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5785" y="2276475"/>
            <a:ext cx="808990" cy="123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72000" y="2276475"/>
            <a:ext cx="781050" cy="1069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8215" y="2348865"/>
            <a:ext cx="796290" cy="1163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887220" y="3789045"/>
            <a:ext cx="706120" cy="1235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644390" y="3789045"/>
            <a:ext cx="542925" cy="1019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308215" y="3789045"/>
            <a:ext cx="773430" cy="1235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015"/>
            <a:ext cx="8640000" cy="5018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650" y="3068955"/>
            <a:ext cx="2805430" cy="285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47945" y="3034665"/>
            <a:ext cx="2602230" cy="3052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770,&quot;width&quot;:14040}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3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2022-11-21T13:33:29Z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