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3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764405"/>
            <a:ext cx="8640000" cy="53217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Rectangle 12"/>
          <p:cNvSpPr/>
          <p:nvPr/>
        </p:nvSpPr>
        <p:spPr bwMode="white">
          <a:xfrm>
            <a:off x="395605" y="2420620"/>
            <a:ext cx="8065770" cy="3753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83260" y="1556385"/>
            <a:ext cx="7821930" cy="9861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350" y="2971800"/>
            <a:ext cx="73533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260215"/>
            <a:ext cx="8640000" cy="22943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2348730"/>
            <a:ext cx="8640000" cy="44179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2382520" y="2676525"/>
            <a:ext cx="782955" cy="772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6732270" y="2708910"/>
            <a:ext cx="685165" cy="631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4"/>
          <p:cNvSpPr/>
          <p:nvPr/>
        </p:nvSpPr>
        <p:spPr bwMode="white">
          <a:xfrm>
            <a:off x="4859655" y="4220845"/>
            <a:ext cx="838200" cy="638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5"/>
          <p:cNvSpPr/>
          <p:nvPr/>
        </p:nvSpPr>
        <p:spPr bwMode="white">
          <a:xfrm>
            <a:off x="2179320" y="5461000"/>
            <a:ext cx="695960" cy="554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6"/>
          <p:cNvSpPr/>
          <p:nvPr/>
        </p:nvSpPr>
        <p:spPr bwMode="white">
          <a:xfrm>
            <a:off x="5335905" y="5411470"/>
            <a:ext cx="733425" cy="566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7"/>
          <p:cNvSpPr/>
          <p:nvPr/>
        </p:nvSpPr>
        <p:spPr bwMode="white">
          <a:xfrm>
            <a:off x="2179320" y="6106795"/>
            <a:ext cx="695325" cy="476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8"/>
          <p:cNvSpPr/>
          <p:nvPr/>
        </p:nvSpPr>
        <p:spPr bwMode="white">
          <a:xfrm>
            <a:off x="5415915" y="6106795"/>
            <a:ext cx="681355" cy="556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764405"/>
            <a:ext cx="8640000" cy="51890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02740" y="4634230"/>
            <a:ext cx="677545" cy="520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88765" y="4651375"/>
            <a:ext cx="658495" cy="532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86855" y="4634230"/>
            <a:ext cx="669925" cy="558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52575" y="5250180"/>
            <a:ext cx="814070" cy="619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060190" y="5250180"/>
            <a:ext cx="744855" cy="530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586220" y="5250815"/>
            <a:ext cx="734695" cy="6267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764405"/>
            <a:ext cx="8640000" cy="51827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99160" y="3253105"/>
            <a:ext cx="1938020" cy="2767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55465" y="3284855"/>
            <a:ext cx="2577465" cy="2894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030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7315" y="2420620"/>
            <a:ext cx="1845945" cy="2834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491865" y="2492375"/>
            <a:ext cx="3303905" cy="3110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850" y="332105"/>
            <a:ext cx="7656830" cy="39433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7178"/>
          <a:stretch>
            <a:fillRect/>
          </a:stretch>
        </p:blipFill>
        <p:spPr>
          <a:xfrm>
            <a:off x="899795" y="4149090"/>
            <a:ext cx="7656830" cy="24803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Rectangle 13"/>
          <p:cNvSpPr/>
          <p:nvPr/>
        </p:nvSpPr>
        <p:spPr bwMode="white">
          <a:xfrm>
            <a:off x="755650" y="4292600"/>
            <a:ext cx="5754370" cy="24047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044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796790"/>
            <a:ext cx="8640000" cy="52649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Rectangle 12"/>
          <p:cNvSpPr/>
          <p:nvPr/>
        </p:nvSpPr>
        <p:spPr bwMode="white">
          <a:xfrm>
            <a:off x="467360" y="2492375"/>
            <a:ext cx="8069580" cy="3735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1770,&quot;width&quot;:14040}"/>
</p:tagLst>
</file>

<file path=ppt/tags/tag2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3.xml><?xml version="1.0" encoding="utf-8"?>
<p:tagLst xmlns:p="http://schemas.openxmlformats.org/presentationml/2006/main">
  <p:tag name="KSO_WPP_MARK_KEY" val="b87776f7-315b-4f91-9c0d-abe51bfe101b"/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6</cp:revision>
  <dcterms:created xsi:type="dcterms:W3CDTF">2022-11-08T02:00:00Z</dcterms:created>
  <dcterms:modified xsi:type="dcterms:W3CDTF">2022-11-21T13:31:19Z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