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8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4785" y="1489710"/>
            <a:ext cx="2193925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362" y="1775655"/>
            <a:ext cx="2657728" cy="40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4785" y="1870710"/>
            <a:ext cx="2143125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070"/>
            <a:ext cx="8640000" cy="3463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87"/>
          <a:stretch>
            <a:fillRect/>
          </a:stretch>
        </p:blipFill>
        <p:spPr>
          <a:xfrm>
            <a:off x="323215" y="3284855"/>
            <a:ext cx="8639810" cy="3460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876415" y="3429000"/>
            <a:ext cx="72898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147945" y="4273550"/>
            <a:ext cx="897890" cy="107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700020" y="5661025"/>
            <a:ext cx="717550" cy="108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076190" y="5876925"/>
            <a:ext cx="745490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270" y="1268730"/>
            <a:ext cx="789940" cy="67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0335" y="2204720"/>
            <a:ext cx="650875" cy="12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0020" y="3572510"/>
            <a:ext cx="802640" cy="119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0290" y="3789045"/>
            <a:ext cx="934085" cy="91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" y="2996565"/>
            <a:ext cx="802957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1685" y="4796790"/>
            <a:ext cx="910590" cy="123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515" y="4796790"/>
            <a:ext cx="778510" cy="129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450" y="2780665"/>
            <a:ext cx="1078865" cy="129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6280" y="2780665"/>
            <a:ext cx="925195" cy="126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479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0875" y="3540760"/>
            <a:ext cx="735965" cy="4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4840" y="3684270"/>
            <a:ext cx="652145" cy="81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0875" y="4115435"/>
            <a:ext cx="68262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0875" y="4874260"/>
            <a:ext cx="73660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04840" y="5156835"/>
            <a:ext cx="79883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23565" y="5501640"/>
            <a:ext cx="81343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4135" y="3268980"/>
            <a:ext cx="744220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2205" y="3569970"/>
            <a:ext cx="77470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0320" y="3965575"/>
            <a:ext cx="78740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8570" y="4689475"/>
            <a:ext cx="82042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0290" y="4689475"/>
            <a:ext cx="831850" cy="99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8570" y="5300980"/>
            <a:ext cx="789940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8100" y="3275330"/>
            <a:ext cx="732790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3630" y="3469005"/>
            <a:ext cx="807720" cy="673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7630" y="3860800"/>
            <a:ext cx="61404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9200" y="4592320"/>
            <a:ext cx="751840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7290" y="4913630"/>
            <a:ext cx="83756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8100" y="5287010"/>
            <a:ext cx="72390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7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4725035"/>
            <a:ext cx="827405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4345" y="4796790"/>
            <a:ext cx="841375" cy="73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2775" y="4725035"/>
            <a:ext cx="878205" cy="84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153" y="2443206"/>
            <a:ext cx="409614" cy="31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8337" y="2443206"/>
            <a:ext cx="409614" cy="31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7047" y="2443206"/>
            <a:ext cx="409614" cy="31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8210" y="2376805"/>
            <a:ext cx="1266825" cy="108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2022-11-21T12:59:07Z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