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4879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1845" y="3761105"/>
            <a:ext cx="3688080" cy="181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36440" y="3832860"/>
            <a:ext cx="3754755" cy="186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296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067810" y="4580890"/>
            <a:ext cx="2984500" cy="87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7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0110" y="1916430"/>
            <a:ext cx="3121660" cy="102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20110" y="4149090"/>
            <a:ext cx="2944495" cy="934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556385"/>
            <a:ext cx="7143750" cy="136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" y="3212465"/>
            <a:ext cx="8640000" cy="7048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467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3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8040" y="1988820"/>
            <a:ext cx="1759585" cy="79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8580" y="2060575"/>
            <a:ext cx="1880870" cy="671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3940" y="4292600"/>
            <a:ext cx="1236345" cy="73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4480" y="4292600"/>
            <a:ext cx="1463040" cy="732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5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9975" y="3140710"/>
            <a:ext cx="873760" cy="77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2850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4595" y="1744980"/>
            <a:ext cx="635635" cy="6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284720"/>
            <a:ext cx="8640000" cy="2875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111750" y="4409440"/>
            <a:ext cx="704850" cy="7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5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 rot="20100000">
            <a:off x="2369820" y="3475355"/>
            <a:ext cx="4801235" cy="152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4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31635" y="3388995"/>
            <a:ext cx="189865" cy="125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8767" y="3589350"/>
            <a:ext cx="552502" cy="50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 rot="19860000">
            <a:off x="2705100" y="3942080"/>
            <a:ext cx="334645" cy="103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731722" y="4648430"/>
            <a:ext cx="257199" cy="22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960343" y="4991915"/>
            <a:ext cx="485821" cy="42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8" grpId="0" bldLvl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338"/>
          <a:stretch>
            <a:fillRect/>
          </a:stretch>
        </p:blipFill>
        <p:spPr>
          <a:xfrm>
            <a:off x="2411730" y="1916430"/>
            <a:ext cx="3768625" cy="2433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6965" y="2079625"/>
            <a:ext cx="248920" cy="1487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5280" y="3634105"/>
            <a:ext cx="533400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2022-11-20T14:14:57Z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