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980305"/>
            <a:ext cx="8640000" cy="4967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47412" y="3926683"/>
            <a:ext cx="733495" cy="1716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260215"/>
            <a:ext cx="8640000" cy="34446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9794"/>
          <a:stretch>
            <a:fillRect/>
          </a:stretch>
        </p:blipFill>
        <p:spPr>
          <a:xfrm>
            <a:off x="899795" y="3789045"/>
            <a:ext cx="6929655" cy="2433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861695" y="4294505"/>
            <a:ext cx="3292475" cy="1794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755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62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3807460"/>
            <a:ext cx="8341360" cy="1995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795" y="1556385"/>
            <a:ext cx="7143750" cy="1362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3140710"/>
            <a:ext cx="8640000" cy="9283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050" y="548505"/>
            <a:ext cx="8640000" cy="5486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75740" y="5372735"/>
            <a:ext cx="770255" cy="686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08850" y="5372735"/>
            <a:ext cx="828675" cy="796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72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08400" y="2852420"/>
            <a:ext cx="734060" cy="800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929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63725" y="2482850"/>
            <a:ext cx="218440" cy="575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52360" y="2348865"/>
            <a:ext cx="130175" cy="1659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74890" y="3599815"/>
            <a:ext cx="506095" cy="40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63982" y="3036670"/>
            <a:ext cx="571554" cy="505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969869" y="3017581"/>
            <a:ext cx="590606" cy="477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863982" y="3599809"/>
            <a:ext cx="276251" cy="257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10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35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71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19885" y="1988820"/>
            <a:ext cx="5092065" cy="2335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5163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25060" y="1865630"/>
            <a:ext cx="539115" cy="493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01080" y="4505960"/>
            <a:ext cx="631825" cy="47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3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96055" y="1196340"/>
            <a:ext cx="581025" cy="731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2022-11-20T14:06:11Z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