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555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268730"/>
            <a:ext cx="6036310" cy="197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212465"/>
            <a:ext cx="76200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19885" y="5300980"/>
            <a:ext cx="778510" cy="73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8760" y="3356610"/>
            <a:ext cx="807085" cy="80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7765" y="4652645"/>
            <a:ext cx="2157095" cy="101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4149090"/>
            <a:ext cx="8355330" cy="180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9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130" y="4869180"/>
            <a:ext cx="5566410" cy="90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13385"/>
            <a:ext cx="7656830" cy="1652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1916430"/>
            <a:ext cx="7656830" cy="4867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076190" y="4008120"/>
            <a:ext cx="781050" cy="68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